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 id="2147483684" r:id="rId3"/>
  </p:sldMasterIdLst>
  <p:notesMasterIdLst>
    <p:notesMasterId r:id="rId50"/>
  </p:notesMasterIdLst>
  <p:sldIdLst>
    <p:sldId id="256" r:id="rId4"/>
    <p:sldId id="279" r:id="rId5"/>
    <p:sldId id="261" r:id="rId6"/>
    <p:sldId id="257" r:id="rId7"/>
    <p:sldId id="294" r:id="rId8"/>
    <p:sldId id="295" r:id="rId9"/>
    <p:sldId id="296" r:id="rId10"/>
    <p:sldId id="297" r:id="rId11"/>
    <p:sldId id="298" r:id="rId12"/>
    <p:sldId id="299" r:id="rId13"/>
    <p:sldId id="300" r:id="rId14"/>
    <p:sldId id="267" r:id="rId15"/>
    <p:sldId id="302" r:id="rId16"/>
    <p:sldId id="268" r:id="rId17"/>
    <p:sldId id="278" r:id="rId18"/>
    <p:sldId id="260" r:id="rId19"/>
    <p:sldId id="303" r:id="rId20"/>
    <p:sldId id="259" r:id="rId21"/>
    <p:sldId id="304" r:id="rId22"/>
    <p:sldId id="282" r:id="rId23"/>
    <p:sldId id="271" r:id="rId24"/>
    <p:sldId id="305" r:id="rId25"/>
    <p:sldId id="307" r:id="rId26"/>
    <p:sldId id="318" r:id="rId27"/>
    <p:sldId id="319" r:id="rId28"/>
    <p:sldId id="320" r:id="rId29"/>
    <p:sldId id="308" r:id="rId30"/>
    <p:sldId id="321" r:id="rId31"/>
    <p:sldId id="322" r:id="rId32"/>
    <p:sldId id="323" r:id="rId33"/>
    <p:sldId id="324" r:id="rId34"/>
    <p:sldId id="310" r:id="rId35"/>
    <p:sldId id="325" r:id="rId36"/>
    <p:sldId id="326" r:id="rId37"/>
    <p:sldId id="327" r:id="rId38"/>
    <p:sldId id="311" r:id="rId39"/>
    <p:sldId id="312" r:id="rId40"/>
    <p:sldId id="328" r:id="rId41"/>
    <p:sldId id="313" r:id="rId42"/>
    <p:sldId id="314" r:id="rId43"/>
    <p:sldId id="329" r:id="rId44"/>
    <p:sldId id="315" r:id="rId45"/>
    <p:sldId id="309" r:id="rId46"/>
    <p:sldId id="316" r:id="rId47"/>
    <p:sldId id="317" r:id="rId48"/>
    <p:sldId id="330" r:id="rId49"/>
  </p:sldIdLst>
  <p:sldSz cx="9144000" cy="5143500" type="screen16x9"/>
  <p:notesSz cx="6858000" cy="9144000"/>
  <p:embeddedFontLst>
    <p:embeddedFont>
      <p:font typeface="Bebas Neue" panose="020B0604020202020204" charset="0"/>
      <p:regular r:id="rId51"/>
    </p:embeddedFont>
    <p:embeddedFont>
      <p:font typeface="Calibri" panose="020F0502020204030204" pitchFamily="34" charset="0"/>
      <p:regular r:id="rId52"/>
      <p:bold r:id="rId53"/>
      <p:italic r:id="rId54"/>
      <p:boldItalic r:id="rId55"/>
    </p:embeddedFont>
    <p:embeddedFont>
      <p:font typeface="Tenor Sans" panose="020B0604020202020204" charset="0"/>
      <p:regular r:id="rId56"/>
    </p:embeddedFont>
    <p:embeddedFont>
      <p:font typeface="PT Sans" panose="020B0604020202020204" charset="0"/>
      <p:regular r:id="rId57"/>
      <p:bold r:id="rId58"/>
      <p:italic r:id="rId59"/>
      <p:boldItalic r:id="rId60"/>
    </p:embeddedFont>
    <p:embeddedFont>
      <p:font typeface="Lato" panose="020B0604020202020204" charset="0"/>
      <p:regular r:id="rId61"/>
      <p:bold r:id="rId62"/>
      <p:italic r:id="rId63"/>
      <p:boldItalic r:id="rId64"/>
    </p:embeddedFont>
    <p:embeddedFont>
      <p:font typeface="Roboto Condensed Light" panose="020B0604020202020204" charset="0"/>
      <p:regular r:id="rId65"/>
      <p:italic r:id="rId66"/>
    </p:embeddedFont>
    <p:embeddedFont>
      <p:font typeface="Roboto Slab Regular" panose="020B0604020202020204" charset="0"/>
      <p:regular r:id="rId67"/>
      <p:bold r:id="rId68"/>
    </p:embeddedFont>
    <p:embeddedFont>
      <p:font typeface="Rockstone" panose="020B0604020202020204" charset="0"/>
      <p:regular r:id="rId69"/>
    </p:embeddedFont>
    <p:embeddedFont>
      <p:font typeface="Red Hat Text" panose="020B0604020202020204" charset="0"/>
      <p:regular r:id="rId70"/>
      <p:bold r:id="rId71"/>
      <p:italic r:id="rId72"/>
      <p:boldItalic r:id="rId73"/>
    </p:embeddedFont>
    <p:embeddedFont>
      <p:font typeface="Fjalla One" panose="020B0604020202020204" charset="0"/>
      <p:regular r:id="rId74"/>
    </p:embeddedFont>
    <p:embeddedFont>
      <p:font typeface="Nunito" panose="020B0604020202020204" charset="0"/>
      <p:regular r:id="rId75"/>
      <p:bold r:id="rId76"/>
      <p:italic r:id="rId77"/>
      <p:boldItalic r:id="rId78"/>
    </p:embeddedFont>
    <p:embeddedFont>
      <p:font typeface="Consolas" panose="020B0609020204030204" pitchFamily="49"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DF97C5-1DA9-43BF-AE79-9A5CB480840B}">
  <a:tblStyle styleId="{25DF97C5-1DA9-43BF-AE79-9A5CB48084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6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font" Target="fonts/font26.fntdata"/><Relationship Id="rId8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2.xml"/><Relationship Id="rId61" Type="http://schemas.openxmlformats.org/officeDocument/2006/relationships/font" Target="fonts/font11.fntdata"/><Relationship Id="rId82" Type="http://schemas.openxmlformats.org/officeDocument/2006/relationships/font" Target="fonts/font32.fntdata"/><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5.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font" Target="fonts/font31.fntdata"/><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0d60e239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0d60e239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037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0d60e239f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0d60e239f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47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0d60e239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e0d60e239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491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0d60e239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0d60e239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e0d60e239f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e0d60e239f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043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5063783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506378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408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e50637838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e50637838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906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e506378387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e50637838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889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0d60e239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e0d60e239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e5cac5256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e5cac5256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527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506378387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50637838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384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e5cac52564_0_28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e5cac52564_0_28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489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e5cac52564_0_28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e5cac52564_0_28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113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e5cac52564_0_28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e5cac52564_0_28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50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e5cac52564_0_28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e5cac52564_0_28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2498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e5cac52564_0_28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e5cac52564_0_28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373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e5cac52564_0_28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e5cac52564_0_28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068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e506378387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e506378387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190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e506378387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e506378387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64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4996fd8e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4996fd8e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233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e4defae119_0_11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e4defae119_0_11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194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e4defae119_0_11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e4defae119_0_11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466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e4defae11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e4defae11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485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e4defae119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e4defae119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578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b8220b3e40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b8220b3e40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033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b8220b3e40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b8220b3e40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888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b8220b3e40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b8220b3e40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741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b8220b3e40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b8220b3e40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354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b8220b3e40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b8220b3e40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6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b8220b3e40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b8220b3e40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649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b8220b3e4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b8220b3e4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350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b8220b3e4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b8220b3e4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043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b8220b3e4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b8220b3e4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212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b8220b3e4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b8220b3e4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992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b8220b3e4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b8220b3e4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400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5063783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5063783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043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865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e0d60e239f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e0d60e239f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650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0d60e239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e0d60e239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376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0d60e239f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0d60e239f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75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0d60e239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0d60e239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636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56531" y="1188113"/>
            <a:ext cx="5031000" cy="2566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5200" b="1">
                <a:solidFill>
                  <a:srgbClr val="191919"/>
                </a:solidFill>
                <a:latin typeface="Fjalla One"/>
                <a:ea typeface="Fjalla One"/>
                <a:cs typeface="Fjalla One"/>
                <a:sym typeface="Fjalla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056475" y="3799788"/>
            <a:ext cx="50310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028425" y="-337265"/>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010232" y="4359938"/>
            <a:ext cx="3009008" cy="15041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833870" y="1700000"/>
            <a:ext cx="3220942" cy="1610071"/>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28425" y="-608876"/>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6588728" y="200421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6927898" y="200421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58000" y="411550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200960" y="-337237"/>
            <a:ext cx="2610341" cy="152536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4"/>
        <p:cNvGrpSpPr/>
        <p:nvPr/>
      </p:nvGrpSpPr>
      <p:grpSpPr>
        <a:xfrm>
          <a:off x="0" y="0"/>
          <a:ext cx="0" cy="0"/>
          <a:chOff x="0" y="0"/>
          <a:chExt cx="0" cy="0"/>
        </a:xfrm>
      </p:grpSpPr>
      <p:sp>
        <p:nvSpPr>
          <p:cNvPr id="125" name="Google Shape;125;p19"/>
          <p:cNvSpPr/>
          <p:nvPr/>
        </p:nvSpPr>
        <p:spPr>
          <a:xfrm>
            <a:off x="7514825" y="-88810"/>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7514825" y="-252675"/>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rot="-5400000">
            <a:off x="-1009038" y="884792"/>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title" idx="2"/>
          </p:nvPr>
        </p:nvSpPr>
        <p:spPr>
          <a:xfrm>
            <a:off x="828850"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19"/>
          <p:cNvSpPr txBox="1">
            <a:spLocks noGrp="1"/>
          </p:cNvSpPr>
          <p:nvPr>
            <p:ph type="subTitle" idx="1"/>
          </p:nvPr>
        </p:nvSpPr>
        <p:spPr>
          <a:xfrm>
            <a:off x="828850"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1" name="Google Shape;131;p19"/>
          <p:cNvSpPr txBox="1">
            <a:spLocks noGrp="1"/>
          </p:cNvSpPr>
          <p:nvPr>
            <p:ph type="title" idx="3"/>
          </p:nvPr>
        </p:nvSpPr>
        <p:spPr>
          <a:xfrm>
            <a:off x="3451795"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 name="Google Shape;132;p19"/>
          <p:cNvSpPr txBox="1">
            <a:spLocks noGrp="1"/>
          </p:cNvSpPr>
          <p:nvPr>
            <p:ph type="subTitle" idx="4"/>
          </p:nvPr>
        </p:nvSpPr>
        <p:spPr>
          <a:xfrm>
            <a:off x="3451796"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19"/>
          <p:cNvSpPr txBox="1">
            <a:spLocks noGrp="1"/>
          </p:cNvSpPr>
          <p:nvPr>
            <p:ph type="title" idx="5"/>
          </p:nvPr>
        </p:nvSpPr>
        <p:spPr>
          <a:xfrm>
            <a:off x="6074747"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9"/>
          <p:cNvSpPr txBox="1">
            <a:spLocks noGrp="1"/>
          </p:cNvSpPr>
          <p:nvPr>
            <p:ph type="subTitle" idx="6"/>
          </p:nvPr>
        </p:nvSpPr>
        <p:spPr>
          <a:xfrm>
            <a:off x="6074748"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35"/>
        <p:cNvGrpSpPr/>
        <p:nvPr/>
      </p:nvGrpSpPr>
      <p:grpSpPr>
        <a:xfrm>
          <a:off x="0" y="0"/>
          <a:ext cx="0" cy="0"/>
          <a:chOff x="0" y="0"/>
          <a:chExt cx="0" cy="0"/>
        </a:xfrm>
      </p:grpSpPr>
      <p:sp>
        <p:nvSpPr>
          <p:cNvPr id="136" name="Google Shape;136;p20"/>
          <p:cNvSpPr/>
          <p:nvPr/>
        </p:nvSpPr>
        <p:spPr>
          <a:xfrm>
            <a:off x="-555893" y="-272859"/>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304351" y="-216394"/>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5400000">
            <a:off x="7773665" y="587867"/>
            <a:ext cx="2272168" cy="1327749"/>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0"/>
          <p:cNvSpPr txBox="1">
            <a:spLocks noGrp="1"/>
          </p:cNvSpPr>
          <p:nvPr>
            <p:ph type="title" idx="2"/>
          </p:nvPr>
        </p:nvSpPr>
        <p:spPr>
          <a:xfrm>
            <a:off x="828850" y="36366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20"/>
          <p:cNvSpPr txBox="1">
            <a:spLocks noGrp="1"/>
          </p:cNvSpPr>
          <p:nvPr>
            <p:ph type="subTitle" idx="1"/>
          </p:nvPr>
        </p:nvSpPr>
        <p:spPr>
          <a:xfrm>
            <a:off x="828850" y="4030800"/>
            <a:ext cx="22404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20"/>
          <p:cNvSpPr txBox="1">
            <a:spLocks noGrp="1"/>
          </p:cNvSpPr>
          <p:nvPr>
            <p:ph type="title" idx="3"/>
          </p:nvPr>
        </p:nvSpPr>
        <p:spPr>
          <a:xfrm>
            <a:off x="3451795" y="30042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20"/>
          <p:cNvSpPr txBox="1">
            <a:spLocks noGrp="1"/>
          </p:cNvSpPr>
          <p:nvPr>
            <p:ph type="subTitle" idx="4"/>
          </p:nvPr>
        </p:nvSpPr>
        <p:spPr>
          <a:xfrm>
            <a:off x="3451796" y="3398400"/>
            <a:ext cx="22404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20"/>
          <p:cNvSpPr txBox="1">
            <a:spLocks noGrp="1"/>
          </p:cNvSpPr>
          <p:nvPr>
            <p:ph type="title" idx="5"/>
          </p:nvPr>
        </p:nvSpPr>
        <p:spPr>
          <a:xfrm>
            <a:off x="6074747" y="36366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20"/>
          <p:cNvSpPr txBox="1">
            <a:spLocks noGrp="1"/>
          </p:cNvSpPr>
          <p:nvPr>
            <p:ph type="subTitle" idx="6"/>
          </p:nvPr>
        </p:nvSpPr>
        <p:spPr>
          <a:xfrm>
            <a:off x="6074749" y="4030800"/>
            <a:ext cx="22404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6"/>
        <p:cNvGrpSpPr/>
        <p:nvPr/>
      </p:nvGrpSpPr>
      <p:grpSpPr>
        <a:xfrm>
          <a:off x="0" y="0"/>
          <a:ext cx="0" cy="0"/>
          <a:chOff x="0" y="0"/>
          <a:chExt cx="0" cy="0"/>
        </a:xfrm>
      </p:grpSpPr>
      <p:sp>
        <p:nvSpPr>
          <p:cNvPr id="147" name="Google Shape;147;p21"/>
          <p:cNvSpPr/>
          <p:nvPr/>
        </p:nvSpPr>
        <p:spPr>
          <a:xfrm>
            <a:off x="-449575" y="-88810"/>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449575" y="-252675"/>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rot="5400000">
            <a:off x="7847462" y="4027254"/>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1"/>
          <p:cNvSpPr txBox="1">
            <a:spLocks noGrp="1"/>
          </p:cNvSpPr>
          <p:nvPr>
            <p:ph type="title" idx="2"/>
          </p:nvPr>
        </p:nvSpPr>
        <p:spPr>
          <a:xfrm>
            <a:off x="6780309" y="2881700"/>
            <a:ext cx="15759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1"/>
          <p:cNvSpPr txBox="1">
            <a:spLocks noGrp="1"/>
          </p:cNvSpPr>
          <p:nvPr>
            <p:ph type="subTitle" idx="1"/>
          </p:nvPr>
        </p:nvSpPr>
        <p:spPr>
          <a:xfrm>
            <a:off x="6780300" y="3305300"/>
            <a:ext cx="1575900" cy="7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1"/>
          <p:cNvSpPr txBox="1">
            <a:spLocks noGrp="1"/>
          </p:cNvSpPr>
          <p:nvPr>
            <p:ph type="title" idx="3"/>
          </p:nvPr>
        </p:nvSpPr>
        <p:spPr>
          <a:xfrm>
            <a:off x="4782791" y="2881700"/>
            <a:ext cx="15759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1"/>
          <p:cNvSpPr txBox="1">
            <a:spLocks noGrp="1"/>
          </p:cNvSpPr>
          <p:nvPr>
            <p:ph type="subTitle" idx="4"/>
          </p:nvPr>
        </p:nvSpPr>
        <p:spPr>
          <a:xfrm>
            <a:off x="4782796" y="3305300"/>
            <a:ext cx="1575900" cy="7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1"/>
          <p:cNvSpPr txBox="1">
            <a:spLocks noGrp="1"/>
          </p:cNvSpPr>
          <p:nvPr>
            <p:ph type="title" idx="5"/>
          </p:nvPr>
        </p:nvSpPr>
        <p:spPr>
          <a:xfrm>
            <a:off x="787809" y="2881700"/>
            <a:ext cx="15759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 name="Google Shape;156;p21"/>
          <p:cNvSpPr txBox="1">
            <a:spLocks noGrp="1"/>
          </p:cNvSpPr>
          <p:nvPr>
            <p:ph type="subTitle" idx="6"/>
          </p:nvPr>
        </p:nvSpPr>
        <p:spPr>
          <a:xfrm>
            <a:off x="787800" y="3305200"/>
            <a:ext cx="1575900" cy="7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7" name="Google Shape;157;p21"/>
          <p:cNvSpPr txBox="1">
            <a:spLocks noGrp="1"/>
          </p:cNvSpPr>
          <p:nvPr>
            <p:ph type="title" idx="7"/>
          </p:nvPr>
        </p:nvSpPr>
        <p:spPr>
          <a:xfrm>
            <a:off x="2785291" y="2881700"/>
            <a:ext cx="15759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21"/>
          <p:cNvSpPr txBox="1">
            <a:spLocks noGrp="1"/>
          </p:cNvSpPr>
          <p:nvPr>
            <p:ph type="subTitle" idx="8"/>
          </p:nvPr>
        </p:nvSpPr>
        <p:spPr>
          <a:xfrm>
            <a:off x="2785292" y="3305200"/>
            <a:ext cx="1575900" cy="7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78"/>
        <p:cNvGrpSpPr/>
        <p:nvPr/>
      </p:nvGrpSpPr>
      <p:grpSpPr>
        <a:xfrm>
          <a:off x="0" y="0"/>
          <a:ext cx="0" cy="0"/>
          <a:chOff x="0" y="0"/>
          <a:chExt cx="0" cy="0"/>
        </a:xfrm>
      </p:grpSpPr>
      <p:sp>
        <p:nvSpPr>
          <p:cNvPr id="179" name="Google Shape;179;p23"/>
          <p:cNvSpPr/>
          <p:nvPr/>
        </p:nvSpPr>
        <p:spPr>
          <a:xfrm rot="-5400000">
            <a:off x="-1317079" y="126064"/>
            <a:ext cx="3455113" cy="1727128"/>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931570" y="3439104"/>
            <a:ext cx="3303141" cy="193020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flipH="1">
            <a:off x="6145150" y="-596640"/>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flipH="1">
            <a:off x="6145150" y="-868251"/>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rot="-5400000" flipH="1">
            <a:off x="7198651" y="2319647"/>
            <a:ext cx="3564673" cy="2083028"/>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txBox="1">
            <a:spLocks noGrp="1"/>
          </p:cNvSpPr>
          <p:nvPr>
            <p:ph type="title" hasCustomPrompt="1"/>
          </p:nvPr>
        </p:nvSpPr>
        <p:spPr>
          <a:xfrm>
            <a:off x="2223600" y="764074"/>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5" name="Google Shape;185;p23"/>
          <p:cNvSpPr txBox="1">
            <a:spLocks noGrp="1"/>
          </p:cNvSpPr>
          <p:nvPr>
            <p:ph type="subTitle" idx="1"/>
          </p:nvPr>
        </p:nvSpPr>
        <p:spPr>
          <a:xfrm>
            <a:off x="2223600" y="1394588"/>
            <a:ext cx="4696800" cy="4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86" name="Google Shape;186;p23"/>
          <p:cNvSpPr txBox="1">
            <a:spLocks noGrp="1"/>
          </p:cNvSpPr>
          <p:nvPr>
            <p:ph type="title" idx="2" hasCustomPrompt="1"/>
          </p:nvPr>
        </p:nvSpPr>
        <p:spPr>
          <a:xfrm>
            <a:off x="2223600" y="2045200"/>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7" name="Google Shape;187;p23"/>
          <p:cNvSpPr txBox="1">
            <a:spLocks noGrp="1"/>
          </p:cNvSpPr>
          <p:nvPr>
            <p:ph type="subTitle" idx="3"/>
          </p:nvPr>
        </p:nvSpPr>
        <p:spPr>
          <a:xfrm>
            <a:off x="2223600" y="2680587"/>
            <a:ext cx="4696800" cy="4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88" name="Google Shape;188;p23"/>
          <p:cNvSpPr txBox="1">
            <a:spLocks noGrp="1"/>
          </p:cNvSpPr>
          <p:nvPr>
            <p:ph type="title" idx="4" hasCustomPrompt="1"/>
          </p:nvPr>
        </p:nvSpPr>
        <p:spPr>
          <a:xfrm>
            <a:off x="2223600" y="3329150"/>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9" name="Google Shape;189;p23"/>
          <p:cNvSpPr txBox="1">
            <a:spLocks noGrp="1"/>
          </p:cNvSpPr>
          <p:nvPr>
            <p:ph type="subTitle" idx="5"/>
          </p:nvPr>
        </p:nvSpPr>
        <p:spPr>
          <a:xfrm>
            <a:off x="2223600" y="3966034"/>
            <a:ext cx="4696800" cy="4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0"/>
        <p:cNvGrpSpPr/>
        <p:nvPr/>
      </p:nvGrpSpPr>
      <p:grpSpPr>
        <a:xfrm>
          <a:off x="0" y="0"/>
          <a:ext cx="0" cy="0"/>
          <a:chOff x="0" y="0"/>
          <a:chExt cx="0" cy="0"/>
        </a:xfrm>
      </p:grpSpPr>
      <p:sp>
        <p:nvSpPr>
          <p:cNvPr id="201" name="Google Shape;201;p25"/>
          <p:cNvSpPr/>
          <p:nvPr/>
        </p:nvSpPr>
        <p:spPr>
          <a:xfrm flipH="1">
            <a:off x="-355156" y="-411025"/>
            <a:ext cx="2010947" cy="100522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p:nvPr/>
        </p:nvSpPr>
        <p:spPr>
          <a:xfrm rot="5400000" flipH="1">
            <a:off x="-782962" y="610497"/>
            <a:ext cx="1809290" cy="105726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5"/>
          <p:cNvSpPr/>
          <p:nvPr/>
        </p:nvSpPr>
        <p:spPr>
          <a:xfrm rot="5400000">
            <a:off x="7847462" y="-36258"/>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4"/>
        <p:cNvGrpSpPr/>
        <p:nvPr/>
      </p:nvGrpSpPr>
      <p:grpSpPr>
        <a:xfrm>
          <a:off x="0" y="0"/>
          <a:ext cx="0" cy="0"/>
          <a:chOff x="0" y="0"/>
          <a:chExt cx="0" cy="0"/>
        </a:xfrm>
      </p:grpSpPr>
      <p:sp>
        <p:nvSpPr>
          <p:cNvPr id="205" name="Google Shape;205;p26"/>
          <p:cNvSpPr/>
          <p:nvPr/>
        </p:nvSpPr>
        <p:spPr>
          <a:xfrm>
            <a:off x="7254425" y="-88810"/>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7254425" y="-252675"/>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271600" y="4603502"/>
            <a:ext cx="1983140" cy="1158854"/>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rot="-5400000">
            <a:off x="8103167" y="878807"/>
            <a:ext cx="2087277" cy="1219707"/>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rot="-5400000">
            <a:off x="-793252" y="3853204"/>
            <a:ext cx="1857149" cy="92834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827575" y="2055200"/>
            <a:ext cx="5488800" cy="12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a:solidFill>
                  <a:schemeClr val="accent3"/>
                </a:solidFill>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endParaRPr/>
          </a:p>
        </p:txBody>
      </p:sp>
      <p:sp>
        <p:nvSpPr>
          <p:cNvPr id="19" name="Google Shape;19;p3"/>
          <p:cNvSpPr txBox="1">
            <a:spLocks noGrp="1"/>
          </p:cNvSpPr>
          <p:nvPr>
            <p:ph type="title" idx="2" hasCustomPrompt="1"/>
          </p:nvPr>
        </p:nvSpPr>
        <p:spPr>
          <a:xfrm>
            <a:off x="3950250" y="742375"/>
            <a:ext cx="124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20" name="Google Shape;20;p3"/>
          <p:cNvSpPr txBox="1">
            <a:spLocks noGrp="1"/>
          </p:cNvSpPr>
          <p:nvPr>
            <p:ph type="subTitle" idx="1"/>
          </p:nvPr>
        </p:nvSpPr>
        <p:spPr>
          <a:xfrm>
            <a:off x="2194325" y="3570400"/>
            <a:ext cx="4755300" cy="526500"/>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600"/>
              <a:buFont typeface="Nunito"/>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2pPr>
            <a:lvl3pPr lvl="2"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3pPr>
            <a:lvl4pPr lvl="3"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4pPr>
            <a:lvl5pPr lvl="4"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5pPr>
            <a:lvl6pPr lvl="5"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6pPr>
            <a:lvl7pPr lvl="6"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7pPr>
            <a:lvl8pPr lvl="7"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8pPr>
            <a:lvl9pPr lvl="8"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9pPr>
          </a:lstStyle>
          <a:p>
            <a:endParaRPr/>
          </a:p>
        </p:txBody>
      </p:sp>
      <p:sp>
        <p:nvSpPr>
          <p:cNvPr id="21" name="Google Shape;21;p3"/>
          <p:cNvSpPr/>
          <p:nvPr/>
        </p:nvSpPr>
        <p:spPr>
          <a:xfrm>
            <a:off x="6910650" y="1697975"/>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2;p3"/>
          <p:cNvSpPr/>
          <p:nvPr/>
        </p:nvSpPr>
        <p:spPr>
          <a:xfrm flipH="1">
            <a:off x="1974750" y="-27675"/>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3" name="Google Shape;23;p3"/>
          <p:cNvGrpSpPr/>
          <p:nvPr/>
        </p:nvGrpSpPr>
        <p:grpSpPr>
          <a:xfrm rot="-5400000">
            <a:off x="4523481" y="1299520"/>
            <a:ext cx="5256563" cy="2544472"/>
            <a:chOff x="4572000" y="2566850"/>
            <a:chExt cx="4727550" cy="2288400"/>
          </a:xfrm>
        </p:grpSpPr>
        <p:sp>
          <p:nvSpPr>
            <p:cNvPr id="24" name="Google Shape;24;p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5" name="Google Shape;25;p3"/>
            <p:cNvCxnSpPr>
              <a:stCxn id="24"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
        <p:nvSpPr>
          <p:cNvPr id="26" name="Google Shape;26;p3"/>
          <p:cNvSpPr/>
          <p:nvPr/>
        </p:nvSpPr>
        <p:spPr>
          <a:xfrm rot="-5400000" flipH="1">
            <a:off x="4591250" y="2670750"/>
            <a:ext cx="2516400" cy="2485500"/>
          </a:xfrm>
          <a:prstGeom prst="arc">
            <a:avLst>
              <a:gd name="adj1" fmla="val 16774737"/>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35444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3"/>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540000"/>
            <a:ext cx="7704000" cy="5436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endParaRPr/>
          </a:p>
        </p:txBody>
      </p:sp>
      <p:sp>
        <p:nvSpPr>
          <p:cNvPr id="29" name="Google Shape;29;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cxnSp>
        <p:nvCxnSpPr>
          <p:cNvPr id="30" name="Google Shape;30;p4"/>
          <p:cNvCxnSpPr/>
          <p:nvPr/>
        </p:nvCxnSpPr>
        <p:spPr>
          <a:xfrm>
            <a:off x="-9150" y="276775"/>
            <a:ext cx="9143100" cy="0"/>
          </a:xfrm>
          <a:prstGeom prst="straightConnector1">
            <a:avLst/>
          </a:prstGeom>
          <a:noFill/>
          <a:ln w="9525" cap="flat" cmpd="sng">
            <a:solidFill>
              <a:schemeClr val="dk2"/>
            </a:solidFill>
            <a:prstDash val="solid"/>
            <a:round/>
            <a:headEnd type="none" w="med" len="med"/>
            <a:tailEnd type="none" w="med" len="med"/>
          </a:ln>
        </p:spPr>
      </p:cxnSp>
      <p:grpSp>
        <p:nvGrpSpPr>
          <p:cNvPr id="31" name="Google Shape;31;p4"/>
          <p:cNvGrpSpPr/>
          <p:nvPr/>
        </p:nvGrpSpPr>
        <p:grpSpPr>
          <a:xfrm rot="-5400000">
            <a:off x="4883461" y="1246474"/>
            <a:ext cx="5268382" cy="2550193"/>
            <a:chOff x="4572000" y="2566850"/>
            <a:chExt cx="4727550" cy="2288400"/>
          </a:xfrm>
        </p:grpSpPr>
        <p:sp>
          <p:nvSpPr>
            <p:cNvPr id="32" name="Google Shape;32;p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3" name="Google Shape;33;p4"/>
            <p:cNvCxnSpPr>
              <a:stCxn id="32" idx="2"/>
            </p:cNvCxnSpPr>
            <p:nvPr/>
          </p:nvCxnSpPr>
          <p:spPr>
            <a:xfrm rot="10800000">
              <a:off x="7500900" y="3056600"/>
              <a:ext cx="0" cy="3597300"/>
            </a:xfrm>
            <a:prstGeom prst="straightConnector1">
              <a:avLst/>
            </a:prstGeom>
            <a:noFill/>
            <a:ln w="9525" cap="flat" cmpd="sng">
              <a:solidFill>
                <a:schemeClr val="dk2"/>
              </a:solidFill>
              <a:prstDash val="solid"/>
              <a:round/>
              <a:headEnd type="none" w="med" len="med"/>
              <a:tailEnd type="none" w="med" len="med"/>
            </a:ln>
          </p:spPr>
        </p:cxnSp>
      </p:grpSp>
      <p:sp>
        <p:nvSpPr>
          <p:cNvPr id="34" name="Google Shape;34;p4"/>
          <p:cNvSpPr/>
          <p:nvPr/>
        </p:nvSpPr>
        <p:spPr>
          <a:xfrm>
            <a:off x="227825" y="13487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17840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3"/>
        </a:solidFill>
        <a:effectLst/>
      </p:bgPr>
    </p:bg>
    <p:spTree>
      <p:nvGrpSpPr>
        <p:cNvPr id="1" name="Shape 51"/>
        <p:cNvGrpSpPr/>
        <p:nvPr/>
      </p:nvGrpSpPr>
      <p:grpSpPr>
        <a:xfrm>
          <a:off x="0" y="0"/>
          <a:ext cx="0" cy="0"/>
          <a:chOff x="0" y="0"/>
          <a:chExt cx="0" cy="0"/>
        </a:xfrm>
      </p:grpSpPr>
      <p:sp>
        <p:nvSpPr>
          <p:cNvPr id="52" name="Google Shape;52;p7"/>
          <p:cNvSpPr/>
          <p:nvPr/>
        </p:nvSpPr>
        <p:spPr>
          <a:xfrm>
            <a:off x="1552650" y="1393600"/>
            <a:ext cx="6038700" cy="39240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53;p7"/>
          <p:cNvSpPr/>
          <p:nvPr/>
        </p:nvSpPr>
        <p:spPr>
          <a:xfrm>
            <a:off x="6165350" y="3918525"/>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54;p7"/>
          <p:cNvSpPr txBox="1">
            <a:spLocks noGrp="1"/>
          </p:cNvSpPr>
          <p:nvPr>
            <p:ph type="title"/>
          </p:nvPr>
        </p:nvSpPr>
        <p:spPr>
          <a:xfrm>
            <a:off x="1724025" y="540000"/>
            <a:ext cx="56958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2843775" y="1638300"/>
            <a:ext cx="3456300" cy="29652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Char char="●"/>
              <a:defRPr sz="14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cxnSp>
        <p:nvCxnSpPr>
          <p:cNvPr id="56" name="Google Shape;56;p7"/>
          <p:cNvCxnSpPr/>
          <p:nvPr/>
        </p:nvCxnSpPr>
        <p:spPr>
          <a:xfrm>
            <a:off x="-9150" y="4840575"/>
            <a:ext cx="9229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208031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2347050" y="3120188"/>
            <a:ext cx="44496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7" name="Google Shape;117;p14"/>
          <p:cNvSpPr txBox="1">
            <a:spLocks noGrp="1"/>
          </p:cNvSpPr>
          <p:nvPr>
            <p:ph type="subTitle" idx="1"/>
          </p:nvPr>
        </p:nvSpPr>
        <p:spPr>
          <a:xfrm>
            <a:off x="2347125" y="1217075"/>
            <a:ext cx="4449600" cy="13230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1800">
                <a:solidFill>
                  <a:schemeClr val="dk1"/>
                </a:solidFill>
                <a:latin typeface="Nunito"/>
                <a:ea typeface="Nunito"/>
                <a:cs typeface="Nunito"/>
                <a:sym typeface="Nunito"/>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18" name="Google Shape;118;p14"/>
          <p:cNvGrpSpPr/>
          <p:nvPr/>
        </p:nvGrpSpPr>
        <p:grpSpPr>
          <a:xfrm>
            <a:off x="-41531" y="2427843"/>
            <a:ext cx="9186957" cy="1896855"/>
            <a:chOff x="4572000" y="2566850"/>
            <a:chExt cx="11358750" cy="2288400"/>
          </a:xfrm>
        </p:grpSpPr>
        <p:sp>
          <p:nvSpPr>
            <p:cNvPr id="119" name="Google Shape;119;p1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20" name="Google Shape;120;p14"/>
            <p:cNvCxnSpPr>
              <a:stCxn id="119" idx="2"/>
            </p:cNvCxnSpPr>
            <p:nvPr/>
          </p:nvCxnSpPr>
          <p:spPr>
            <a:xfrm>
              <a:off x="5702250" y="4855250"/>
              <a:ext cx="10228500" cy="0"/>
            </a:xfrm>
            <a:prstGeom prst="straightConnector1">
              <a:avLst/>
            </a:prstGeom>
            <a:noFill/>
            <a:ln w="9525" cap="flat" cmpd="sng">
              <a:solidFill>
                <a:schemeClr val="dk2"/>
              </a:solidFill>
              <a:prstDash val="solid"/>
              <a:round/>
              <a:headEnd type="none" w="med" len="med"/>
              <a:tailEnd type="none" w="med" len="med"/>
            </a:ln>
          </p:spPr>
        </p:cxnSp>
      </p:grpSp>
      <p:sp>
        <p:nvSpPr>
          <p:cNvPr id="121" name="Google Shape;121;p14"/>
          <p:cNvSpPr/>
          <p:nvPr/>
        </p:nvSpPr>
        <p:spPr>
          <a:xfrm rot="10799686" flipH="1">
            <a:off x="5141700" y="-396701"/>
            <a:ext cx="3282300" cy="32424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2" name="Google Shape;122;p14"/>
          <p:cNvGrpSpPr/>
          <p:nvPr/>
        </p:nvGrpSpPr>
        <p:grpSpPr>
          <a:xfrm rot="10800000">
            <a:off x="-361" y="531584"/>
            <a:ext cx="9186957" cy="1896855"/>
            <a:chOff x="4572000" y="2566850"/>
            <a:chExt cx="11358750" cy="2288400"/>
          </a:xfrm>
        </p:grpSpPr>
        <p:sp>
          <p:nvSpPr>
            <p:cNvPr id="123" name="Google Shape;123;p14"/>
            <p:cNvSpPr/>
            <p:nvPr/>
          </p:nvSpPr>
          <p:spPr>
            <a:xfrm rot="-5400000" flipH="1">
              <a:off x="4558050" y="2580800"/>
              <a:ext cx="2288400" cy="226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24" name="Google Shape;124;p14"/>
            <p:cNvCxnSpPr>
              <a:stCxn id="123" idx="2"/>
            </p:cNvCxnSpPr>
            <p:nvPr/>
          </p:nvCxnSpPr>
          <p:spPr>
            <a:xfrm>
              <a:off x="5702250" y="4855250"/>
              <a:ext cx="10228500" cy="0"/>
            </a:xfrm>
            <a:prstGeom prst="straightConnector1">
              <a:avLst/>
            </a:prstGeom>
            <a:noFill/>
            <a:ln w="9525"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12471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938900" y="2775025"/>
            <a:ext cx="5266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3785100" y="1833313"/>
            <a:ext cx="1573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1938900" y="3716738"/>
            <a:ext cx="52662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a:off x="259466" y="-337265"/>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59466" y="-608876"/>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1214485" y="997747"/>
            <a:ext cx="3564673" cy="2083028"/>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192116" y="-608875"/>
            <a:ext cx="3546140" cy="17726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7000992" y="800779"/>
            <a:ext cx="3303141" cy="193020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3"/>
        </a:solidFill>
        <a:effectLst/>
      </p:bgPr>
    </p:bg>
    <p:spTree>
      <p:nvGrpSpPr>
        <p:cNvPr id="1" name="Shape 151"/>
        <p:cNvGrpSpPr/>
        <p:nvPr/>
      </p:nvGrpSpPr>
      <p:grpSpPr>
        <a:xfrm>
          <a:off x="0" y="0"/>
          <a:ext cx="0" cy="0"/>
          <a:chOff x="0" y="0"/>
          <a:chExt cx="0" cy="0"/>
        </a:xfrm>
      </p:grpSpPr>
      <p:sp>
        <p:nvSpPr>
          <p:cNvPr id="152" name="Google Shape;152;p18"/>
          <p:cNvSpPr/>
          <p:nvPr/>
        </p:nvSpPr>
        <p:spPr>
          <a:xfrm flipH="1">
            <a:off x="4576050" y="1108800"/>
            <a:ext cx="4581300" cy="4034700"/>
          </a:xfrm>
          <a:prstGeom prst="round1Rect">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53" name="Google Shape;153;p18"/>
          <p:cNvCxnSpPr/>
          <p:nvPr/>
        </p:nvCxnSpPr>
        <p:spPr>
          <a:xfrm>
            <a:off x="4568300" y="4840575"/>
            <a:ext cx="4565700" cy="0"/>
          </a:xfrm>
          <a:prstGeom prst="straightConnector1">
            <a:avLst/>
          </a:prstGeom>
          <a:noFill/>
          <a:ln w="9525" cap="flat" cmpd="sng">
            <a:solidFill>
              <a:schemeClr val="accent3"/>
            </a:solidFill>
            <a:prstDash val="solid"/>
            <a:round/>
            <a:headEnd type="none" w="med" len="med"/>
            <a:tailEnd type="none" w="med" len="med"/>
          </a:ln>
        </p:spPr>
      </p:cxnSp>
      <p:cxnSp>
        <p:nvCxnSpPr>
          <p:cNvPr id="154" name="Google Shape;154;p18"/>
          <p:cNvCxnSpPr/>
          <p:nvPr/>
        </p:nvCxnSpPr>
        <p:spPr>
          <a:xfrm>
            <a:off x="-9150" y="4840575"/>
            <a:ext cx="4585200" cy="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18"/>
          <p:cNvSpPr txBox="1">
            <a:spLocks noGrp="1"/>
          </p:cNvSpPr>
          <p:nvPr>
            <p:ph type="subTitle" idx="1"/>
          </p:nvPr>
        </p:nvSpPr>
        <p:spPr>
          <a:xfrm>
            <a:off x="5166900" y="3153950"/>
            <a:ext cx="3257100" cy="1182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accent3"/>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8"/>
          <p:cNvSpPr txBox="1">
            <a:spLocks noGrp="1"/>
          </p:cNvSpPr>
          <p:nvPr>
            <p:ph type="title"/>
          </p:nvPr>
        </p:nvSpPr>
        <p:spPr>
          <a:xfrm>
            <a:off x="5166900" y="2447975"/>
            <a:ext cx="3257100" cy="7059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3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57" name="Google Shape;157;p18"/>
          <p:cNvCxnSpPr/>
          <p:nvPr/>
        </p:nvCxnSpPr>
        <p:spPr>
          <a:xfrm>
            <a:off x="-9175" y="248213"/>
            <a:ext cx="9159300" cy="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p:nvPr/>
        </p:nvSpPr>
        <p:spPr>
          <a:xfrm rot="5400000">
            <a:off x="631700" y="683425"/>
            <a:ext cx="3260700" cy="46077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92428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3"/>
        </a:solidFill>
        <a:effectLst/>
      </p:bgPr>
    </p:bg>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1822387" y="1425675"/>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24"/>
          <p:cNvSpPr txBox="1">
            <a:spLocks noGrp="1"/>
          </p:cNvSpPr>
          <p:nvPr>
            <p:ph type="subTitle" idx="1"/>
          </p:nvPr>
        </p:nvSpPr>
        <p:spPr>
          <a:xfrm>
            <a:off x="1822387" y="2012200"/>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4"/>
          <p:cNvSpPr txBox="1">
            <a:spLocks noGrp="1"/>
          </p:cNvSpPr>
          <p:nvPr>
            <p:ph type="title" idx="2"/>
          </p:nvPr>
        </p:nvSpPr>
        <p:spPr>
          <a:xfrm>
            <a:off x="5164636" y="1425675"/>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24"/>
          <p:cNvSpPr txBox="1">
            <a:spLocks noGrp="1"/>
          </p:cNvSpPr>
          <p:nvPr>
            <p:ph type="subTitle" idx="3"/>
          </p:nvPr>
        </p:nvSpPr>
        <p:spPr>
          <a:xfrm>
            <a:off x="5164636" y="2012200"/>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4"/>
          <p:cNvSpPr txBox="1">
            <a:spLocks noGrp="1"/>
          </p:cNvSpPr>
          <p:nvPr>
            <p:ph type="title" idx="4"/>
          </p:nvPr>
        </p:nvSpPr>
        <p:spPr>
          <a:xfrm>
            <a:off x="1822387" y="3275000"/>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24"/>
          <p:cNvSpPr txBox="1">
            <a:spLocks noGrp="1"/>
          </p:cNvSpPr>
          <p:nvPr>
            <p:ph type="subTitle" idx="5"/>
          </p:nvPr>
        </p:nvSpPr>
        <p:spPr>
          <a:xfrm>
            <a:off x="1822387" y="3861525"/>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4"/>
          <p:cNvSpPr txBox="1">
            <a:spLocks noGrp="1"/>
          </p:cNvSpPr>
          <p:nvPr>
            <p:ph type="title" idx="6"/>
          </p:nvPr>
        </p:nvSpPr>
        <p:spPr>
          <a:xfrm>
            <a:off x="5164636" y="3275000"/>
            <a:ext cx="215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0" name="Google Shape;220;p24"/>
          <p:cNvSpPr txBox="1">
            <a:spLocks noGrp="1"/>
          </p:cNvSpPr>
          <p:nvPr>
            <p:ph type="subTitle" idx="7"/>
          </p:nvPr>
        </p:nvSpPr>
        <p:spPr>
          <a:xfrm>
            <a:off x="5164636" y="3861525"/>
            <a:ext cx="21570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4"/>
          <p:cNvSpPr txBox="1">
            <a:spLocks noGrp="1"/>
          </p:cNvSpPr>
          <p:nvPr>
            <p:ph type="title" idx="8"/>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22" name="Google Shape;222;p24"/>
          <p:cNvCxnSpPr/>
          <p:nvPr/>
        </p:nvCxnSpPr>
        <p:spPr>
          <a:xfrm>
            <a:off x="-9150" y="4840575"/>
            <a:ext cx="9220800" cy="0"/>
          </a:xfrm>
          <a:prstGeom prst="straightConnector1">
            <a:avLst/>
          </a:prstGeom>
          <a:noFill/>
          <a:ln w="9525" cap="flat" cmpd="sng">
            <a:solidFill>
              <a:schemeClr val="dk2"/>
            </a:solidFill>
            <a:prstDash val="solid"/>
            <a:round/>
            <a:headEnd type="none" w="med" len="med"/>
            <a:tailEnd type="none" w="med" len="med"/>
          </a:ln>
        </p:spPr>
      </p:cxnSp>
      <p:sp>
        <p:nvSpPr>
          <p:cNvPr id="223" name="Google Shape;223;p24"/>
          <p:cNvSpPr/>
          <p:nvPr/>
        </p:nvSpPr>
        <p:spPr>
          <a:xfrm flipH="1">
            <a:off x="8315450" y="1689525"/>
            <a:ext cx="2331900" cy="2303700"/>
          </a:xfrm>
          <a:prstGeom prst="arc">
            <a:avLst>
              <a:gd name="adj1" fmla="val 16200000"/>
              <a:gd name="adj2" fmla="val 542226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24;p24"/>
          <p:cNvSpPr/>
          <p:nvPr/>
        </p:nvSpPr>
        <p:spPr>
          <a:xfrm rot="10800000">
            <a:off x="-780300" y="-158700"/>
            <a:ext cx="1500300" cy="22416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89391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Title and Text 5">
    <p:bg>
      <p:bgPr>
        <a:solidFill>
          <a:schemeClr val="accent3"/>
        </a:solidFill>
        <a:effectLst/>
      </p:bgPr>
    </p:bg>
    <p:spTree>
      <p:nvGrpSpPr>
        <p:cNvPr id="1" name="Shape 169"/>
        <p:cNvGrpSpPr/>
        <p:nvPr/>
      </p:nvGrpSpPr>
      <p:grpSpPr>
        <a:xfrm>
          <a:off x="0" y="0"/>
          <a:ext cx="0" cy="0"/>
          <a:chOff x="0" y="0"/>
          <a:chExt cx="0" cy="0"/>
        </a:xfrm>
      </p:grpSpPr>
      <p:sp>
        <p:nvSpPr>
          <p:cNvPr id="170" name="Google Shape;170;p20"/>
          <p:cNvSpPr txBox="1">
            <a:spLocks noGrp="1"/>
          </p:cNvSpPr>
          <p:nvPr>
            <p:ph type="subTitle" idx="1"/>
          </p:nvPr>
        </p:nvSpPr>
        <p:spPr>
          <a:xfrm>
            <a:off x="720000" y="2458050"/>
            <a:ext cx="4652700" cy="21456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171" name="Google Shape;171;p20"/>
          <p:cNvSpPr txBox="1">
            <a:spLocks noGrp="1"/>
          </p:cNvSpPr>
          <p:nvPr>
            <p:ph type="title"/>
          </p:nvPr>
        </p:nvSpPr>
        <p:spPr>
          <a:xfrm>
            <a:off x="2667450" y="540000"/>
            <a:ext cx="38091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20"/>
          <p:cNvSpPr txBox="1">
            <a:spLocks noGrp="1"/>
          </p:cNvSpPr>
          <p:nvPr>
            <p:ph type="subTitle" idx="2"/>
          </p:nvPr>
        </p:nvSpPr>
        <p:spPr>
          <a:xfrm>
            <a:off x="720000" y="1914450"/>
            <a:ext cx="3809100" cy="54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3" name="Google Shape;173;p20"/>
          <p:cNvSpPr txBox="1">
            <a:spLocks noGrp="1"/>
          </p:cNvSpPr>
          <p:nvPr>
            <p:ph type="subTitle" idx="3"/>
          </p:nvPr>
        </p:nvSpPr>
        <p:spPr>
          <a:xfrm>
            <a:off x="5519400" y="2458050"/>
            <a:ext cx="2917200" cy="89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174" name="Google Shape;174;p20"/>
          <p:cNvSpPr txBox="1">
            <a:spLocks noGrp="1"/>
          </p:cNvSpPr>
          <p:nvPr>
            <p:ph type="subTitle" idx="4"/>
          </p:nvPr>
        </p:nvSpPr>
        <p:spPr>
          <a:xfrm>
            <a:off x="5519400" y="1914450"/>
            <a:ext cx="2917200" cy="54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2500">
                <a:solidFill>
                  <a:schemeClr val="dk1"/>
                </a:solidFill>
                <a:latin typeface="Tenor Sans"/>
                <a:ea typeface="Tenor Sans"/>
                <a:cs typeface="Tenor Sans"/>
                <a:sym typeface="Tenor Sans"/>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5" name="Google Shape;175;p20"/>
          <p:cNvSpPr txBox="1">
            <a:spLocks noGrp="1"/>
          </p:cNvSpPr>
          <p:nvPr>
            <p:ph type="subTitle" idx="5"/>
          </p:nvPr>
        </p:nvSpPr>
        <p:spPr>
          <a:xfrm>
            <a:off x="720000" y="1261650"/>
            <a:ext cx="3809100" cy="652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6" name="Google Shape;176;p20"/>
          <p:cNvSpPr/>
          <p:nvPr/>
        </p:nvSpPr>
        <p:spPr>
          <a:xfrm>
            <a:off x="7330850" y="3832400"/>
            <a:ext cx="1813200" cy="13113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77" name="Google Shape;177;p20"/>
          <p:cNvCxnSpPr/>
          <p:nvPr/>
        </p:nvCxnSpPr>
        <p:spPr>
          <a:xfrm>
            <a:off x="-33350" y="302200"/>
            <a:ext cx="9236700" cy="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0"/>
          <p:cNvSpPr/>
          <p:nvPr/>
        </p:nvSpPr>
        <p:spPr>
          <a:xfrm>
            <a:off x="6442100" y="3649136"/>
            <a:ext cx="1437900" cy="1420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79" name="Google Shape;179;p20"/>
          <p:cNvCxnSpPr/>
          <p:nvPr/>
        </p:nvCxnSpPr>
        <p:spPr>
          <a:xfrm>
            <a:off x="10350" y="4895600"/>
            <a:ext cx="7311300" cy="0"/>
          </a:xfrm>
          <a:prstGeom prst="straightConnector1">
            <a:avLst/>
          </a:prstGeom>
          <a:noFill/>
          <a:ln w="9525" cap="flat" cmpd="sng">
            <a:solidFill>
              <a:schemeClr val="dk2"/>
            </a:solidFill>
            <a:prstDash val="solid"/>
            <a:round/>
            <a:headEnd type="none" w="med" len="med"/>
            <a:tailEnd type="none" w="med" len="med"/>
          </a:ln>
        </p:spPr>
      </p:cxnSp>
      <p:sp>
        <p:nvSpPr>
          <p:cNvPr id="180" name="Google Shape;180;p20"/>
          <p:cNvSpPr/>
          <p:nvPr/>
        </p:nvSpPr>
        <p:spPr>
          <a:xfrm>
            <a:off x="7737500" y="433252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5869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3"/>
        </a:solidFill>
        <a:effectLst/>
      </p:bgPr>
    </p:bg>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913050"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2"/>
          <p:cNvSpPr txBox="1">
            <a:spLocks noGrp="1"/>
          </p:cNvSpPr>
          <p:nvPr>
            <p:ph type="subTitle" idx="1"/>
          </p:nvPr>
        </p:nvSpPr>
        <p:spPr>
          <a:xfrm>
            <a:off x="913050"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2"/>
          <p:cNvSpPr txBox="1">
            <a:spLocks noGrp="1"/>
          </p:cNvSpPr>
          <p:nvPr>
            <p:ph type="title" idx="2"/>
          </p:nvPr>
        </p:nvSpPr>
        <p:spPr>
          <a:xfrm>
            <a:off x="3523949"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2"/>
          <p:cNvSpPr txBox="1">
            <a:spLocks noGrp="1"/>
          </p:cNvSpPr>
          <p:nvPr>
            <p:ph type="subTitle" idx="3"/>
          </p:nvPr>
        </p:nvSpPr>
        <p:spPr>
          <a:xfrm>
            <a:off x="3523949"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2"/>
          <p:cNvSpPr txBox="1">
            <a:spLocks noGrp="1"/>
          </p:cNvSpPr>
          <p:nvPr>
            <p:ph type="title" idx="4"/>
          </p:nvPr>
        </p:nvSpPr>
        <p:spPr>
          <a:xfrm>
            <a:off x="6134850" y="2735250"/>
            <a:ext cx="2096100" cy="4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2"/>
          <p:cNvSpPr txBox="1">
            <a:spLocks noGrp="1"/>
          </p:cNvSpPr>
          <p:nvPr>
            <p:ph type="subTitle" idx="5"/>
          </p:nvPr>
        </p:nvSpPr>
        <p:spPr>
          <a:xfrm>
            <a:off x="6134850" y="3176400"/>
            <a:ext cx="2096100" cy="80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2"/>
          <p:cNvSpPr txBox="1">
            <a:spLocks noGrp="1"/>
          </p:cNvSpPr>
          <p:nvPr>
            <p:ph type="title" idx="6"/>
          </p:nvPr>
        </p:nvSpPr>
        <p:spPr>
          <a:xfrm>
            <a:off x="720000" y="540000"/>
            <a:ext cx="7704000" cy="54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2"/>
          <p:cNvSpPr/>
          <p:nvPr/>
        </p:nvSpPr>
        <p:spPr>
          <a:xfrm>
            <a:off x="-937750" y="3918525"/>
            <a:ext cx="1866900" cy="1844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99" name="Google Shape;199;p22"/>
          <p:cNvCxnSpPr/>
          <p:nvPr/>
        </p:nvCxnSpPr>
        <p:spPr>
          <a:xfrm>
            <a:off x="-9150" y="4840575"/>
            <a:ext cx="9200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0829303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1750" y="1517719"/>
            <a:ext cx="6580500" cy="1494600"/>
          </a:xfrm>
          <a:prstGeom prst="rect">
            <a:avLst/>
          </a:prstGeom>
        </p:spPr>
        <p:txBody>
          <a:bodyPr spcFirstLastPara="1" wrap="square" lIns="91425" tIns="91425" rIns="91425" bIns="91425" anchor="b" anchorCtr="0">
            <a:noAutofit/>
          </a:bodyPr>
          <a:lstStyle>
            <a:lvl1pPr lvl="0" algn="ctr">
              <a:lnSpc>
                <a:spcPct val="85000"/>
              </a:lnSpc>
              <a:spcBef>
                <a:spcPts val="0"/>
              </a:spcBef>
              <a:spcAft>
                <a:spcPts val="0"/>
              </a:spcAft>
              <a:buSzPts val="5200"/>
              <a:buNone/>
              <a:defRPr sz="5200"/>
            </a:lvl1pPr>
            <a:lvl2pPr lvl="1" algn="ctr">
              <a:lnSpc>
                <a:spcPct val="85000"/>
              </a:lnSpc>
              <a:spcBef>
                <a:spcPts val="0"/>
              </a:spcBef>
              <a:spcAft>
                <a:spcPts val="0"/>
              </a:spcAft>
              <a:buSzPts val="5200"/>
              <a:buNone/>
              <a:defRPr sz="5200"/>
            </a:lvl2pPr>
            <a:lvl3pPr lvl="2" algn="ctr">
              <a:lnSpc>
                <a:spcPct val="85000"/>
              </a:lnSpc>
              <a:spcBef>
                <a:spcPts val="0"/>
              </a:spcBef>
              <a:spcAft>
                <a:spcPts val="0"/>
              </a:spcAft>
              <a:buSzPts val="5200"/>
              <a:buNone/>
              <a:defRPr sz="5200"/>
            </a:lvl3pPr>
            <a:lvl4pPr lvl="3" algn="ctr">
              <a:lnSpc>
                <a:spcPct val="85000"/>
              </a:lnSpc>
              <a:spcBef>
                <a:spcPts val="0"/>
              </a:spcBef>
              <a:spcAft>
                <a:spcPts val="0"/>
              </a:spcAft>
              <a:buSzPts val="5200"/>
              <a:buNone/>
              <a:defRPr sz="5200"/>
            </a:lvl4pPr>
            <a:lvl5pPr lvl="4" algn="ctr">
              <a:lnSpc>
                <a:spcPct val="85000"/>
              </a:lnSpc>
              <a:spcBef>
                <a:spcPts val="0"/>
              </a:spcBef>
              <a:spcAft>
                <a:spcPts val="0"/>
              </a:spcAft>
              <a:buSzPts val="5200"/>
              <a:buNone/>
              <a:defRPr sz="5200"/>
            </a:lvl5pPr>
            <a:lvl6pPr lvl="5" algn="ctr">
              <a:lnSpc>
                <a:spcPct val="85000"/>
              </a:lnSpc>
              <a:spcBef>
                <a:spcPts val="0"/>
              </a:spcBef>
              <a:spcAft>
                <a:spcPts val="0"/>
              </a:spcAft>
              <a:buSzPts val="5200"/>
              <a:buNone/>
              <a:defRPr sz="5200"/>
            </a:lvl6pPr>
            <a:lvl7pPr lvl="6" algn="ctr">
              <a:lnSpc>
                <a:spcPct val="85000"/>
              </a:lnSpc>
              <a:spcBef>
                <a:spcPts val="0"/>
              </a:spcBef>
              <a:spcAft>
                <a:spcPts val="0"/>
              </a:spcAft>
              <a:buSzPts val="5200"/>
              <a:buNone/>
              <a:defRPr sz="5200"/>
            </a:lvl7pPr>
            <a:lvl8pPr lvl="7" algn="ctr">
              <a:lnSpc>
                <a:spcPct val="85000"/>
              </a:lnSpc>
              <a:spcBef>
                <a:spcPts val="0"/>
              </a:spcBef>
              <a:spcAft>
                <a:spcPts val="0"/>
              </a:spcAft>
              <a:buSzPts val="5200"/>
              <a:buNone/>
              <a:defRPr sz="5200"/>
            </a:lvl8pPr>
            <a:lvl9pPr lvl="8" algn="ctr">
              <a:lnSpc>
                <a:spcPct val="85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14450" y="3251981"/>
            <a:ext cx="47151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51000"/>
          </a:blip>
          <a:stretch>
            <a:fillRect/>
          </a:stretch>
        </p:blipFill>
        <p:spPr>
          <a:xfrm>
            <a:off x="180104" y="4417736"/>
            <a:ext cx="1566717" cy="1416979"/>
          </a:xfrm>
          <a:prstGeom prst="rect">
            <a:avLst/>
          </a:prstGeom>
          <a:noFill/>
          <a:ln>
            <a:noFill/>
          </a:ln>
        </p:spPr>
      </p:pic>
      <p:pic>
        <p:nvPicPr>
          <p:cNvPr id="12" name="Google Shape;12;p2"/>
          <p:cNvPicPr preferRelativeResize="0"/>
          <p:nvPr/>
        </p:nvPicPr>
        <p:blipFill>
          <a:blip r:embed="rId3">
            <a:alphaModFix amt="49000"/>
          </a:blip>
          <a:stretch>
            <a:fillRect/>
          </a:stretch>
        </p:blipFill>
        <p:spPr>
          <a:xfrm rot="-5400000" flipH="1">
            <a:off x="7755682" y="2600758"/>
            <a:ext cx="1146526" cy="3446099"/>
          </a:xfrm>
          <a:prstGeom prst="rect">
            <a:avLst/>
          </a:prstGeom>
          <a:noFill/>
          <a:ln>
            <a:noFill/>
          </a:ln>
        </p:spPr>
      </p:pic>
      <p:pic>
        <p:nvPicPr>
          <p:cNvPr id="13" name="Google Shape;13;p2"/>
          <p:cNvPicPr preferRelativeResize="0"/>
          <p:nvPr/>
        </p:nvPicPr>
        <p:blipFill>
          <a:blip r:embed="rId4">
            <a:alphaModFix amt="57000"/>
          </a:blip>
          <a:stretch>
            <a:fillRect/>
          </a:stretch>
        </p:blipFill>
        <p:spPr>
          <a:xfrm rot="-5400000">
            <a:off x="2748036" y="3885799"/>
            <a:ext cx="1722750" cy="1805850"/>
          </a:xfrm>
          <a:prstGeom prst="rect">
            <a:avLst/>
          </a:prstGeom>
          <a:noFill/>
          <a:ln>
            <a:noFill/>
          </a:ln>
        </p:spPr>
      </p:pic>
      <p:pic>
        <p:nvPicPr>
          <p:cNvPr id="14" name="Google Shape;14;p2"/>
          <p:cNvPicPr preferRelativeResize="0"/>
          <p:nvPr/>
        </p:nvPicPr>
        <p:blipFill>
          <a:blip r:embed="rId5">
            <a:alphaModFix amt="50000"/>
          </a:blip>
          <a:stretch>
            <a:fillRect/>
          </a:stretch>
        </p:blipFill>
        <p:spPr>
          <a:xfrm>
            <a:off x="398524" y="2593049"/>
            <a:ext cx="715635" cy="2891358"/>
          </a:xfrm>
          <a:prstGeom prst="rect">
            <a:avLst/>
          </a:prstGeom>
          <a:noFill/>
          <a:ln>
            <a:noFill/>
          </a:ln>
        </p:spPr>
      </p:pic>
      <p:pic>
        <p:nvPicPr>
          <p:cNvPr id="15" name="Google Shape;15;p2"/>
          <p:cNvPicPr preferRelativeResize="0"/>
          <p:nvPr/>
        </p:nvPicPr>
        <p:blipFill>
          <a:blip r:embed="rId6">
            <a:alphaModFix amt="50000"/>
          </a:blip>
          <a:stretch>
            <a:fillRect/>
          </a:stretch>
        </p:blipFill>
        <p:spPr>
          <a:xfrm>
            <a:off x="1302823" y="3251998"/>
            <a:ext cx="347113" cy="2891357"/>
          </a:xfrm>
          <a:prstGeom prst="rect">
            <a:avLst/>
          </a:prstGeom>
          <a:noFill/>
          <a:ln>
            <a:noFill/>
          </a:ln>
        </p:spPr>
      </p:pic>
      <p:pic>
        <p:nvPicPr>
          <p:cNvPr id="16" name="Google Shape;16;p2"/>
          <p:cNvPicPr preferRelativeResize="0"/>
          <p:nvPr/>
        </p:nvPicPr>
        <p:blipFill>
          <a:blip r:embed="rId7">
            <a:alphaModFix amt="51000"/>
          </a:blip>
          <a:stretch>
            <a:fillRect/>
          </a:stretch>
        </p:blipFill>
        <p:spPr>
          <a:xfrm rot="5400000">
            <a:off x="910427" y="-1494449"/>
            <a:ext cx="1693126" cy="3737298"/>
          </a:xfrm>
          <a:prstGeom prst="rect">
            <a:avLst/>
          </a:prstGeom>
          <a:noFill/>
          <a:ln>
            <a:noFill/>
          </a:ln>
        </p:spPr>
      </p:pic>
      <p:pic>
        <p:nvPicPr>
          <p:cNvPr id="17" name="Google Shape;17;p2"/>
          <p:cNvPicPr preferRelativeResize="0"/>
          <p:nvPr/>
        </p:nvPicPr>
        <p:blipFill rotWithShape="1">
          <a:blip r:embed="rId8">
            <a:alphaModFix amt="50000"/>
          </a:blip>
          <a:srcRect/>
          <a:stretch/>
        </p:blipFill>
        <p:spPr>
          <a:xfrm>
            <a:off x="8081450" y="4417725"/>
            <a:ext cx="1513350" cy="1146200"/>
          </a:xfrm>
          <a:prstGeom prst="rect">
            <a:avLst/>
          </a:prstGeom>
          <a:noFill/>
          <a:ln>
            <a:noFill/>
          </a:ln>
        </p:spPr>
      </p:pic>
      <p:pic>
        <p:nvPicPr>
          <p:cNvPr id="18" name="Google Shape;18;p2"/>
          <p:cNvPicPr preferRelativeResize="0"/>
          <p:nvPr/>
        </p:nvPicPr>
        <p:blipFill>
          <a:blip r:embed="rId9">
            <a:alphaModFix amt="58999"/>
          </a:blip>
          <a:stretch>
            <a:fillRect/>
          </a:stretch>
        </p:blipFill>
        <p:spPr>
          <a:xfrm rot="10800000">
            <a:off x="8624562" y="-386938"/>
            <a:ext cx="413303" cy="2538877"/>
          </a:xfrm>
          <a:prstGeom prst="rect">
            <a:avLst/>
          </a:prstGeom>
          <a:noFill/>
          <a:ln>
            <a:noFill/>
          </a:ln>
        </p:spPr>
      </p:pic>
      <p:pic>
        <p:nvPicPr>
          <p:cNvPr id="19" name="Google Shape;19;p2"/>
          <p:cNvPicPr preferRelativeResize="0"/>
          <p:nvPr/>
        </p:nvPicPr>
        <p:blipFill>
          <a:blip r:embed="rId9">
            <a:alphaModFix amt="58999"/>
          </a:blip>
          <a:stretch>
            <a:fillRect/>
          </a:stretch>
        </p:blipFill>
        <p:spPr>
          <a:xfrm>
            <a:off x="8122289" y="-386939"/>
            <a:ext cx="413303" cy="2538877"/>
          </a:xfrm>
          <a:prstGeom prst="rect">
            <a:avLst/>
          </a:prstGeom>
          <a:noFill/>
          <a:ln>
            <a:noFill/>
          </a:ln>
        </p:spPr>
      </p:pic>
      <p:pic>
        <p:nvPicPr>
          <p:cNvPr id="20" name="Google Shape;20;p2"/>
          <p:cNvPicPr preferRelativeResize="0"/>
          <p:nvPr/>
        </p:nvPicPr>
        <p:blipFill>
          <a:blip r:embed="rId10">
            <a:alphaModFix amt="50000"/>
          </a:blip>
          <a:stretch>
            <a:fillRect/>
          </a:stretch>
        </p:blipFill>
        <p:spPr>
          <a:xfrm>
            <a:off x="3106799" y="77076"/>
            <a:ext cx="765724" cy="773406"/>
          </a:xfrm>
          <a:prstGeom prst="rect">
            <a:avLst/>
          </a:prstGeom>
          <a:noFill/>
          <a:ln>
            <a:noFill/>
          </a:ln>
        </p:spPr>
      </p:pic>
      <p:pic>
        <p:nvPicPr>
          <p:cNvPr id="21" name="Google Shape;21;p2"/>
          <p:cNvPicPr preferRelativeResize="0"/>
          <p:nvPr/>
        </p:nvPicPr>
        <p:blipFill>
          <a:blip r:embed="rId10">
            <a:alphaModFix amt="50000"/>
          </a:blip>
          <a:stretch>
            <a:fillRect/>
          </a:stretch>
        </p:blipFill>
        <p:spPr>
          <a:xfrm rot="10800000">
            <a:off x="4185297" y="120926"/>
            <a:ext cx="765724" cy="773406"/>
          </a:xfrm>
          <a:prstGeom prst="rect">
            <a:avLst/>
          </a:prstGeom>
          <a:noFill/>
          <a:ln>
            <a:noFill/>
          </a:ln>
        </p:spPr>
      </p:pic>
      <p:pic>
        <p:nvPicPr>
          <p:cNvPr id="22" name="Google Shape;22;p2"/>
          <p:cNvPicPr preferRelativeResize="0"/>
          <p:nvPr/>
        </p:nvPicPr>
        <p:blipFill>
          <a:blip r:embed="rId10">
            <a:alphaModFix amt="50000"/>
          </a:blip>
          <a:stretch>
            <a:fillRect/>
          </a:stretch>
        </p:blipFill>
        <p:spPr>
          <a:xfrm rot="-5400000">
            <a:off x="5267636" y="120926"/>
            <a:ext cx="765724" cy="773406"/>
          </a:xfrm>
          <a:prstGeom prst="rect">
            <a:avLst/>
          </a:prstGeom>
          <a:noFill/>
          <a:ln>
            <a:noFill/>
          </a:ln>
        </p:spPr>
      </p:pic>
      <p:sp>
        <p:nvSpPr>
          <p:cNvPr id="23" name="Google Shape;23;p2"/>
          <p:cNvSpPr/>
          <p:nvPr/>
        </p:nvSpPr>
        <p:spPr>
          <a:xfrm>
            <a:off x="3870563" y="4477884"/>
            <a:ext cx="1990262" cy="439587"/>
          </a:xfrm>
          <a:custGeom>
            <a:avLst/>
            <a:gdLst/>
            <a:ahLst/>
            <a:cxnLst/>
            <a:rect l="l" t="t" r="r" b="b"/>
            <a:pathLst>
              <a:path w="84584" h="18682" extrusionOk="0">
                <a:moveTo>
                  <a:pt x="27553" y="0"/>
                </a:moveTo>
                <a:cubicBezTo>
                  <a:pt x="27428" y="0"/>
                  <a:pt x="27288" y="19"/>
                  <a:pt x="27135" y="57"/>
                </a:cubicBezTo>
                <a:cubicBezTo>
                  <a:pt x="26677" y="178"/>
                  <a:pt x="26267" y="394"/>
                  <a:pt x="25809" y="563"/>
                </a:cubicBezTo>
                <a:cubicBezTo>
                  <a:pt x="24870" y="901"/>
                  <a:pt x="24171" y="1166"/>
                  <a:pt x="24195" y="2539"/>
                </a:cubicBezTo>
                <a:cubicBezTo>
                  <a:pt x="24219" y="4660"/>
                  <a:pt x="23544" y="6732"/>
                  <a:pt x="22628" y="8660"/>
                </a:cubicBezTo>
                <a:cubicBezTo>
                  <a:pt x="21231" y="11648"/>
                  <a:pt x="19448" y="14347"/>
                  <a:pt x="16411" y="15937"/>
                </a:cubicBezTo>
                <a:cubicBezTo>
                  <a:pt x="15881" y="16202"/>
                  <a:pt x="15255" y="16419"/>
                  <a:pt x="14652" y="16443"/>
                </a:cubicBezTo>
                <a:cubicBezTo>
                  <a:pt x="14582" y="16446"/>
                  <a:pt x="14512" y="16447"/>
                  <a:pt x="14443" y="16447"/>
                </a:cubicBezTo>
                <a:cubicBezTo>
                  <a:pt x="12277" y="16447"/>
                  <a:pt x="10553" y="15363"/>
                  <a:pt x="8965" y="13985"/>
                </a:cubicBezTo>
                <a:cubicBezTo>
                  <a:pt x="8700" y="13745"/>
                  <a:pt x="8531" y="13407"/>
                  <a:pt x="8339" y="13094"/>
                </a:cubicBezTo>
                <a:cubicBezTo>
                  <a:pt x="8001" y="12491"/>
                  <a:pt x="7640" y="11889"/>
                  <a:pt x="7399" y="11238"/>
                </a:cubicBezTo>
                <a:cubicBezTo>
                  <a:pt x="6989" y="10082"/>
                  <a:pt x="6507" y="8925"/>
                  <a:pt x="6338" y="7720"/>
                </a:cubicBezTo>
                <a:cubicBezTo>
                  <a:pt x="6122" y="6226"/>
                  <a:pt x="6218" y="4708"/>
                  <a:pt x="6122" y="3214"/>
                </a:cubicBezTo>
                <a:cubicBezTo>
                  <a:pt x="6056" y="1925"/>
                  <a:pt x="5397" y="1290"/>
                  <a:pt x="4215" y="1290"/>
                </a:cubicBezTo>
                <a:cubicBezTo>
                  <a:pt x="4093" y="1290"/>
                  <a:pt x="3965" y="1297"/>
                  <a:pt x="3832" y="1310"/>
                </a:cubicBezTo>
                <a:cubicBezTo>
                  <a:pt x="3399" y="1358"/>
                  <a:pt x="2965" y="1407"/>
                  <a:pt x="2531" y="1431"/>
                </a:cubicBezTo>
                <a:cubicBezTo>
                  <a:pt x="1519" y="1455"/>
                  <a:pt x="1061" y="1816"/>
                  <a:pt x="868" y="2804"/>
                </a:cubicBezTo>
                <a:cubicBezTo>
                  <a:pt x="1" y="7094"/>
                  <a:pt x="892" y="10949"/>
                  <a:pt x="3856" y="14251"/>
                </a:cubicBezTo>
                <a:cubicBezTo>
                  <a:pt x="5591" y="16178"/>
                  <a:pt x="7688" y="17528"/>
                  <a:pt x="10290" y="17937"/>
                </a:cubicBezTo>
                <a:cubicBezTo>
                  <a:pt x="11688" y="18154"/>
                  <a:pt x="13134" y="18251"/>
                  <a:pt x="14556" y="18275"/>
                </a:cubicBezTo>
                <a:cubicBezTo>
                  <a:pt x="14627" y="18277"/>
                  <a:pt x="14699" y="18278"/>
                  <a:pt x="14771" y="18278"/>
                </a:cubicBezTo>
                <a:cubicBezTo>
                  <a:pt x="15573" y="18278"/>
                  <a:pt x="16404" y="18153"/>
                  <a:pt x="17134" y="17865"/>
                </a:cubicBezTo>
                <a:cubicBezTo>
                  <a:pt x="19086" y="17118"/>
                  <a:pt x="20821" y="15961"/>
                  <a:pt x="22387" y="14564"/>
                </a:cubicBezTo>
                <a:cubicBezTo>
                  <a:pt x="23520" y="13576"/>
                  <a:pt x="24629" y="12467"/>
                  <a:pt x="25014" y="10877"/>
                </a:cubicBezTo>
                <a:cubicBezTo>
                  <a:pt x="25110" y="10395"/>
                  <a:pt x="25448" y="9985"/>
                  <a:pt x="25689" y="9527"/>
                </a:cubicBezTo>
                <a:cubicBezTo>
                  <a:pt x="25815" y="9262"/>
                  <a:pt x="25922" y="9129"/>
                  <a:pt x="26054" y="9129"/>
                </a:cubicBezTo>
                <a:cubicBezTo>
                  <a:pt x="26173" y="9129"/>
                  <a:pt x="26314" y="9238"/>
                  <a:pt x="26508" y="9455"/>
                </a:cubicBezTo>
                <a:cubicBezTo>
                  <a:pt x="27665" y="10708"/>
                  <a:pt x="28846" y="11961"/>
                  <a:pt x="30099" y="13142"/>
                </a:cubicBezTo>
                <a:cubicBezTo>
                  <a:pt x="31834" y="14757"/>
                  <a:pt x="33834" y="15817"/>
                  <a:pt x="36220" y="16154"/>
                </a:cubicBezTo>
                <a:cubicBezTo>
                  <a:pt x="37762" y="16371"/>
                  <a:pt x="39328" y="16733"/>
                  <a:pt x="40870" y="16781"/>
                </a:cubicBezTo>
                <a:cubicBezTo>
                  <a:pt x="41409" y="16805"/>
                  <a:pt x="41955" y="16826"/>
                  <a:pt x="42499" y="16826"/>
                </a:cubicBezTo>
                <a:cubicBezTo>
                  <a:pt x="43588" y="16826"/>
                  <a:pt x="44670" y="16741"/>
                  <a:pt x="45666" y="16419"/>
                </a:cubicBezTo>
                <a:cubicBezTo>
                  <a:pt x="48702" y="15431"/>
                  <a:pt x="51015" y="13335"/>
                  <a:pt x="52799" y="10684"/>
                </a:cubicBezTo>
                <a:cubicBezTo>
                  <a:pt x="52991" y="10395"/>
                  <a:pt x="53160" y="10130"/>
                  <a:pt x="53329" y="9841"/>
                </a:cubicBezTo>
                <a:cubicBezTo>
                  <a:pt x="53416" y="9679"/>
                  <a:pt x="53504" y="9587"/>
                  <a:pt x="53591" y="9587"/>
                </a:cubicBezTo>
                <a:cubicBezTo>
                  <a:pt x="53672" y="9587"/>
                  <a:pt x="53754" y="9666"/>
                  <a:pt x="53835" y="9841"/>
                </a:cubicBezTo>
                <a:cubicBezTo>
                  <a:pt x="53931" y="10009"/>
                  <a:pt x="54028" y="10154"/>
                  <a:pt x="54124" y="10323"/>
                </a:cubicBezTo>
                <a:cubicBezTo>
                  <a:pt x="56988" y="15504"/>
                  <a:pt x="62797" y="18681"/>
                  <a:pt x="68536" y="18681"/>
                </a:cubicBezTo>
                <a:cubicBezTo>
                  <a:pt x="70137" y="18681"/>
                  <a:pt x="71733" y="18434"/>
                  <a:pt x="73258" y="17913"/>
                </a:cubicBezTo>
                <a:cubicBezTo>
                  <a:pt x="75908" y="17022"/>
                  <a:pt x="78246" y="15648"/>
                  <a:pt x="79643" y="13166"/>
                </a:cubicBezTo>
                <a:cubicBezTo>
                  <a:pt x="80897" y="10997"/>
                  <a:pt x="82222" y="8853"/>
                  <a:pt x="82704" y="6250"/>
                </a:cubicBezTo>
                <a:cubicBezTo>
                  <a:pt x="83017" y="4563"/>
                  <a:pt x="83861" y="2973"/>
                  <a:pt x="84439" y="1310"/>
                </a:cubicBezTo>
                <a:cubicBezTo>
                  <a:pt x="84535" y="1069"/>
                  <a:pt x="84584" y="660"/>
                  <a:pt x="84463" y="515"/>
                </a:cubicBezTo>
                <a:cubicBezTo>
                  <a:pt x="84370" y="422"/>
                  <a:pt x="84169" y="379"/>
                  <a:pt x="83972" y="379"/>
                </a:cubicBezTo>
                <a:cubicBezTo>
                  <a:pt x="83863" y="379"/>
                  <a:pt x="83754" y="393"/>
                  <a:pt x="83668" y="419"/>
                </a:cubicBezTo>
                <a:cubicBezTo>
                  <a:pt x="82873" y="587"/>
                  <a:pt x="82077" y="756"/>
                  <a:pt x="81330" y="1045"/>
                </a:cubicBezTo>
                <a:cubicBezTo>
                  <a:pt x="81017" y="1166"/>
                  <a:pt x="80680" y="1503"/>
                  <a:pt x="80535" y="1816"/>
                </a:cubicBezTo>
                <a:cubicBezTo>
                  <a:pt x="79740" y="3792"/>
                  <a:pt x="79089" y="5792"/>
                  <a:pt x="78222" y="7720"/>
                </a:cubicBezTo>
                <a:cubicBezTo>
                  <a:pt x="77137" y="10130"/>
                  <a:pt x="75884" y="12467"/>
                  <a:pt x="74029" y="14395"/>
                </a:cubicBezTo>
                <a:cubicBezTo>
                  <a:pt x="72496" y="15991"/>
                  <a:pt x="70570" y="16975"/>
                  <a:pt x="68529" y="16975"/>
                </a:cubicBezTo>
                <a:cubicBezTo>
                  <a:pt x="67457" y="16975"/>
                  <a:pt x="66353" y="16704"/>
                  <a:pt x="65257" y="16106"/>
                </a:cubicBezTo>
                <a:cubicBezTo>
                  <a:pt x="63908" y="15335"/>
                  <a:pt x="62510" y="14540"/>
                  <a:pt x="61329" y="13528"/>
                </a:cubicBezTo>
                <a:cubicBezTo>
                  <a:pt x="59763" y="12178"/>
                  <a:pt x="58245" y="10660"/>
                  <a:pt x="57763" y="8515"/>
                </a:cubicBezTo>
                <a:cubicBezTo>
                  <a:pt x="57425" y="7094"/>
                  <a:pt x="57233" y="5648"/>
                  <a:pt x="56968" y="4202"/>
                </a:cubicBezTo>
                <a:cubicBezTo>
                  <a:pt x="57016" y="4202"/>
                  <a:pt x="57064" y="4202"/>
                  <a:pt x="57088" y="4178"/>
                </a:cubicBezTo>
                <a:cubicBezTo>
                  <a:pt x="57040" y="3334"/>
                  <a:pt x="56992" y="2515"/>
                  <a:pt x="56919" y="1672"/>
                </a:cubicBezTo>
                <a:cubicBezTo>
                  <a:pt x="56841" y="923"/>
                  <a:pt x="56488" y="528"/>
                  <a:pt x="55860" y="528"/>
                </a:cubicBezTo>
                <a:cubicBezTo>
                  <a:pt x="55721" y="528"/>
                  <a:pt x="55568" y="548"/>
                  <a:pt x="55401" y="587"/>
                </a:cubicBezTo>
                <a:cubicBezTo>
                  <a:pt x="54558" y="780"/>
                  <a:pt x="53714" y="1021"/>
                  <a:pt x="52919" y="1334"/>
                </a:cubicBezTo>
                <a:cubicBezTo>
                  <a:pt x="52389" y="1551"/>
                  <a:pt x="51714" y="1744"/>
                  <a:pt x="52052" y="2708"/>
                </a:cubicBezTo>
                <a:cubicBezTo>
                  <a:pt x="52220" y="3190"/>
                  <a:pt x="52003" y="3913"/>
                  <a:pt x="51763" y="4395"/>
                </a:cubicBezTo>
                <a:cubicBezTo>
                  <a:pt x="50919" y="6057"/>
                  <a:pt x="49955" y="7648"/>
                  <a:pt x="49112" y="9311"/>
                </a:cubicBezTo>
                <a:cubicBezTo>
                  <a:pt x="48292" y="10949"/>
                  <a:pt x="47184" y="12347"/>
                  <a:pt x="45762" y="13455"/>
                </a:cubicBezTo>
                <a:cubicBezTo>
                  <a:pt x="44846" y="14154"/>
                  <a:pt x="43762" y="15022"/>
                  <a:pt x="42750" y="15070"/>
                </a:cubicBezTo>
                <a:cubicBezTo>
                  <a:pt x="42502" y="15079"/>
                  <a:pt x="42255" y="15084"/>
                  <a:pt x="42010" y="15084"/>
                </a:cubicBezTo>
                <a:cubicBezTo>
                  <a:pt x="38954" y="15084"/>
                  <a:pt x="36055" y="14358"/>
                  <a:pt x="33713" y="12106"/>
                </a:cubicBezTo>
                <a:cubicBezTo>
                  <a:pt x="32942" y="11335"/>
                  <a:pt x="32219" y="10515"/>
                  <a:pt x="31400" y="9768"/>
                </a:cubicBezTo>
                <a:cubicBezTo>
                  <a:pt x="30099" y="8612"/>
                  <a:pt x="29400" y="7190"/>
                  <a:pt x="29231" y="5479"/>
                </a:cubicBezTo>
                <a:cubicBezTo>
                  <a:pt x="29135" y="4395"/>
                  <a:pt x="29159" y="3286"/>
                  <a:pt x="28484" y="2322"/>
                </a:cubicBezTo>
                <a:cubicBezTo>
                  <a:pt x="28267" y="2033"/>
                  <a:pt x="28340" y="1551"/>
                  <a:pt x="28364" y="1141"/>
                </a:cubicBezTo>
                <a:cubicBezTo>
                  <a:pt x="28423" y="407"/>
                  <a:pt x="28140" y="0"/>
                  <a:pt x="275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4" name="Google Shape;24;p2"/>
          <p:cNvGrpSpPr/>
          <p:nvPr/>
        </p:nvGrpSpPr>
        <p:grpSpPr>
          <a:xfrm>
            <a:off x="8291237" y="309211"/>
            <a:ext cx="1210728" cy="1146586"/>
            <a:chOff x="8122302" y="1571874"/>
            <a:chExt cx="1363740" cy="1291491"/>
          </a:xfrm>
        </p:grpSpPr>
        <p:sp>
          <p:nvSpPr>
            <p:cNvPr id="25" name="Google Shape;25;p2"/>
            <p:cNvSpPr/>
            <p:nvPr/>
          </p:nvSpPr>
          <p:spPr>
            <a:xfrm>
              <a:off x="8122302" y="1571874"/>
              <a:ext cx="1363740" cy="1291491"/>
            </a:xfrm>
            <a:custGeom>
              <a:avLst/>
              <a:gdLst/>
              <a:ahLst/>
              <a:cxnLst/>
              <a:rect l="l" t="t" r="r" b="b"/>
              <a:pathLst>
                <a:path w="36581" h="34643" extrusionOk="0">
                  <a:moveTo>
                    <a:pt x="18891" y="2387"/>
                  </a:moveTo>
                  <a:cubicBezTo>
                    <a:pt x="19196" y="2387"/>
                    <a:pt x="19502" y="2396"/>
                    <a:pt x="19809" y="2414"/>
                  </a:cubicBezTo>
                  <a:cubicBezTo>
                    <a:pt x="20556" y="2462"/>
                    <a:pt x="21255" y="2607"/>
                    <a:pt x="21881" y="3016"/>
                  </a:cubicBezTo>
                  <a:cubicBezTo>
                    <a:pt x="22628" y="3474"/>
                    <a:pt x="23399" y="3956"/>
                    <a:pt x="24098" y="4534"/>
                  </a:cubicBezTo>
                  <a:cubicBezTo>
                    <a:pt x="25424" y="5619"/>
                    <a:pt x="26677" y="6824"/>
                    <a:pt x="27833" y="8101"/>
                  </a:cubicBezTo>
                  <a:cubicBezTo>
                    <a:pt x="28845" y="9185"/>
                    <a:pt x="29665" y="10390"/>
                    <a:pt x="30315" y="11740"/>
                  </a:cubicBezTo>
                  <a:cubicBezTo>
                    <a:pt x="30797" y="12728"/>
                    <a:pt x="31255" y="13764"/>
                    <a:pt x="31593" y="14848"/>
                  </a:cubicBezTo>
                  <a:cubicBezTo>
                    <a:pt x="31665" y="15089"/>
                    <a:pt x="31737" y="15378"/>
                    <a:pt x="31785" y="15643"/>
                  </a:cubicBezTo>
                  <a:cubicBezTo>
                    <a:pt x="31882" y="16511"/>
                    <a:pt x="32026" y="17378"/>
                    <a:pt x="32099" y="18246"/>
                  </a:cubicBezTo>
                  <a:cubicBezTo>
                    <a:pt x="32171" y="19041"/>
                    <a:pt x="32099" y="19836"/>
                    <a:pt x="31954" y="20632"/>
                  </a:cubicBezTo>
                  <a:cubicBezTo>
                    <a:pt x="31785" y="21595"/>
                    <a:pt x="31617" y="22583"/>
                    <a:pt x="31255" y="23523"/>
                  </a:cubicBezTo>
                  <a:cubicBezTo>
                    <a:pt x="30870" y="24511"/>
                    <a:pt x="30436" y="25499"/>
                    <a:pt x="29906" y="26439"/>
                  </a:cubicBezTo>
                  <a:cubicBezTo>
                    <a:pt x="29785" y="26608"/>
                    <a:pt x="29665" y="26752"/>
                    <a:pt x="29544" y="26945"/>
                  </a:cubicBezTo>
                  <a:cubicBezTo>
                    <a:pt x="29279" y="26801"/>
                    <a:pt x="29327" y="26535"/>
                    <a:pt x="29135" y="26439"/>
                  </a:cubicBezTo>
                  <a:cubicBezTo>
                    <a:pt x="28942" y="26463"/>
                    <a:pt x="28894" y="26608"/>
                    <a:pt x="28797" y="26728"/>
                  </a:cubicBezTo>
                  <a:cubicBezTo>
                    <a:pt x="28484" y="27186"/>
                    <a:pt x="28195" y="27644"/>
                    <a:pt x="27857" y="28078"/>
                  </a:cubicBezTo>
                  <a:cubicBezTo>
                    <a:pt x="27038" y="29162"/>
                    <a:pt x="26026" y="30030"/>
                    <a:pt x="24869" y="30753"/>
                  </a:cubicBezTo>
                  <a:cubicBezTo>
                    <a:pt x="24387" y="31042"/>
                    <a:pt x="23857" y="31186"/>
                    <a:pt x="23327" y="31331"/>
                  </a:cubicBezTo>
                  <a:cubicBezTo>
                    <a:pt x="22122" y="31620"/>
                    <a:pt x="20893" y="31885"/>
                    <a:pt x="19688" y="32198"/>
                  </a:cubicBezTo>
                  <a:cubicBezTo>
                    <a:pt x="18803" y="32415"/>
                    <a:pt x="17890" y="32524"/>
                    <a:pt x="16971" y="32524"/>
                  </a:cubicBezTo>
                  <a:cubicBezTo>
                    <a:pt x="16664" y="32524"/>
                    <a:pt x="16357" y="32512"/>
                    <a:pt x="16050" y="32488"/>
                  </a:cubicBezTo>
                  <a:cubicBezTo>
                    <a:pt x="15423" y="32415"/>
                    <a:pt x="14772" y="32391"/>
                    <a:pt x="14146" y="32223"/>
                  </a:cubicBezTo>
                  <a:cubicBezTo>
                    <a:pt x="13833" y="32150"/>
                    <a:pt x="13495" y="32150"/>
                    <a:pt x="13182" y="32102"/>
                  </a:cubicBezTo>
                  <a:cubicBezTo>
                    <a:pt x="12700" y="32030"/>
                    <a:pt x="12242" y="31982"/>
                    <a:pt x="11784" y="31861"/>
                  </a:cubicBezTo>
                  <a:cubicBezTo>
                    <a:pt x="11350" y="31741"/>
                    <a:pt x="10941" y="31572"/>
                    <a:pt x="10507" y="31427"/>
                  </a:cubicBezTo>
                  <a:cubicBezTo>
                    <a:pt x="9929" y="31210"/>
                    <a:pt x="9423" y="30921"/>
                    <a:pt x="8965" y="30536"/>
                  </a:cubicBezTo>
                  <a:cubicBezTo>
                    <a:pt x="8820" y="30391"/>
                    <a:pt x="8676" y="30271"/>
                    <a:pt x="8531" y="30126"/>
                  </a:cubicBezTo>
                  <a:cubicBezTo>
                    <a:pt x="8459" y="30078"/>
                    <a:pt x="8435" y="30006"/>
                    <a:pt x="8362" y="29957"/>
                  </a:cubicBezTo>
                  <a:cubicBezTo>
                    <a:pt x="7615" y="29307"/>
                    <a:pt x="6989" y="28536"/>
                    <a:pt x="6314" y="27813"/>
                  </a:cubicBezTo>
                  <a:cubicBezTo>
                    <a:pt x="6121" y="27620"/>
                    <a:pt x="5977" y="27427"/>
                    <a:pt x="5832" y="27234"/>
                  </a:cubicBezTo>
                  <a:cubicBezTo>
                    <a:pt x="5615" y="26921"/>
                    <a:pt x="5374" y="26632"/>
                    <a:pt x="5157" y="26343"/>
                  </a:cubicBezTo>
                  <a:cubicBezTo>
                    <a:pt x="4965" y="26078"/>
                    <a:pt x="4772" y="25813"/>
                    <a:pt x="4748" y="25475"/>
                  </a:cubicBezTo>
                  <a:cubicBezTo>
                    <a:pt x="4748" y="25379"/>
                    <a:pt x="4700" y="25282"/>
                    <a:pt x="4651" y="25186"/>
                  </a:cubicBezTo>
                  <a:cubicBezTo>
                    <a:pt x="4338" y="24680"/>
                    <a:pt x="4193" y="24078"/>
                    <a:pt x="4025" y="23523"/>
                  </a:cubicBezTo>
                  <a:cubicBezTo>
                    <a:pt x="3904" y="23138"/>
                    <a:pt x="3808" y="22752"/>
                    <a:pt x="3760" y="22343"/>
                  </a:cubicBezTo>
                  <a:cubicBezTo>
                    <a:pt x="3639" y="21668"/>
                    <a:pt x="3471" y="20993"/>
                    <a:pt x="3422" y="20294"/>
                  </a:cubicBezTo>
                  <a:cubicBezTo>
                    <a:pt x="3398" y="19692"/>
                    <a:pt x="3254" y="19113"/>
                    <a:pt x="3254" y="18511"/>
                  </a:cubicBezTo>
                  <a:cubicBezTo>
                    <a:pt x="3254" y="18463"/>
                    <a:pt x="3230" y="18415"/>
                    <a:pt x="3230" y="18366"/>
                  </a:cubicBezTo>
                  <a:cubicBezTo>
                    <a:pt x="3230" y="17884"/>
                    <a:pt x="3254" y="17403"/>
                    <a:pt x="3230" y="16945"/>
                  </a:cubicBezTo>
                  <a:cubicBezTo>
                    <a:pt x="3205" y="16487"/>
                    <a:pt x="3157" y="16053"/>
                    <a:pt x="3133" y="15595"/>
                  </a:cubicBezTo>
                  <a:cubicBezTo>
                    <a:pt x="3109" y="15354"/>
                    <a:pt x="3133" y="15113"/>
                    <a:pt x="3254" y="14872"/>
                  </a:cubicBezTo>
                  <a:cubicBezTo>
                    <a:pt x="3302" y="14752"/>
                    <a:pt x="3326" y="14631"/>
                    <a:pt x="3350" y="14511"/>
                  </a:cubicBezTo>
                  <a:cubicBezTo>
                    <a:pt x="3398" y="13957"/>
                    <a:pt x="3615" y="13451"/>
                    <a:pt x="3736" y="12920"/>
                  </a:cubicBezTo>
                  <a:cubicBezTo>
                    <a:pt x="3856" y="12463"/>
                    <a:pt x="4049" y="12053"/>
                    <a:pt x="4314" y="11691"/>
                  </a:cubicBezTo>
                  <a:cubicBezTo>
                    <a:pt x="4675" y="11185"/>
                    <a:pt x="4941" y="10631"/>
                    <a:pt x="5181" y="10053"/>
                  </a:cubicBezTo>
                  <a:cubicBezTo>
                    <a:pt x="5447" y="9426"/>
                    <a:pt x="5880" y="8896"/>
                    <a:pt x="6290" y="8366"/>
                  </a:cubicBezTo>
                  <a:cubicBezTo>
                    <a:pt x="6820" y="7739"/>
                    <a:pt x="7398" y="7161"/>
                    <a:pt x="7832" y="6438"/>
                  </a:cubicBezTo>
                  <a:cubicBezTo>
                    <a:pt x="8001" y="6149"/>
                    <a:pt x="8266" y="5932"/>
                    <a:pt x="8579" y="5739"/>
                  </a:cubicBezTo>
                  <a:cubicBezTo>
                    <a:pt x="9399" y="5233"/>
                    <a:pt x="10242" y="4751"/>
                    <a:pt x="11085" y="4269"/>
                  </a:cubicBezTo>
                  <a:cubicBezTo>
                    <a:pt x="11832" y="3811"/>
                    <a:pt x="12652" y="3522"/>
                    <a:pt x="13495" y="3257"/>
                  </a:cubicBezTo>
                  <a:cubicBezTo>
                    <a:pt x="14363" y="2992"/>
                    <a:pt x="15254" y="2799"/>
                    <a:pt x="16170" y="2631"/>
                  </a:cubicBezTo>
                  <a:cubicBezTo>
                    <a:pt x="17074" y="2468"/>
                    <a:pt x="17977" y="2387"/>
                    <a:pt x="18891" y="2387"/>
                  </a:cubicBezTo>
                  <a:close/>
                  <a:moveTo>
                    <a:pt x="19398" y="0"/>
                  </a:moveTo>
                  <a:cubicBezTo>
                    <a:pt x="18250" y="0"/>
                    <a:pt x="17104" y="96"/>
                    <a:pt x="15977" y="269"/>
                  </a:cubicBezTo>
                  <a:cubicBezTo>
                    <a:pt x="14700" y="486"/>
                    <a:pt x="13423" y="727"/>
                    <a:pt x="12194" y="1137"/>
                  </a:cubicBezTo>
                  <a:cubicBezTo>
                    <a:pt x="11664" y="1305"/>
                    <a:pt x="11158" y="1498"/>
                    <a:pt x="10628" y="1643"/>
                  </a:cubicBezTo>
                  <a:cubicBezTo>
                    <a:pt x="8893" y="2197"/>
                    <a:pt x="7326" y="3040"/>
                    <a:pt x="5832" y="4077"/>
                  </a:cubicBezTo>
                  <a:cubicBezTo>
                    <a:pt x="5157" y="4534"/>
                    <a:pt x="4579" y="5065"/>
                    <a:pt x="4145" y="5739"/>
                  </a:cubicBezTo>
                  <a:cubicBezTo>
                    <a:pt x="3398" y="6848"/>
                    <a:pt x="2699" y="7956"/>
                    <a:pt x="2121" y="9161"/>
                  </a:cubicBezTo>
                  <a:cubicBezTo>
                    <a:pt x="1736" y="9932"/>
                    <a:pt x="1446" y="10752"/>
                    <a:pt x="1133" y="11571"/>
                  </a:cubicBezTo>
                  <a:cubicBezTo>
                    <a:pt x="820" y="12366"/>
                    <a:pt x="651" y="13210"/>
                    <a:pt x="434" y="14029"/>
                  </a:cubicBezTo>
                  <a:cubicBezTo>
                    <a:pt x="121" y="15210"/>
                    <a:pt x="0" y="16439"/>
                    <a:pt x="25" y="17643"/>
                  </a:cubicBezTo>
                  <a:cubicBezTo>
                    <a:pt x="25" y="18897"/>
                    <a:pt x="121" y="20150"/>
                    <a:pt x="266" y="21379"/>
                  </a:cubicBezTo>
                  <a:cubicBezTo>
                    <a:pt x="362" y="22053"/>
                    <a:pt x="482" y="22728"/>
                    <a:pt x="627" y="23379"/>
                  </a:cubicBezTo>
                  <a:cubicBezTo>
                    <a:pt x="820" y="24126"/>
                    <a:pt x="1085" y="24849"/>
                    <a:pt x="1302" y="25596"/>
                  </a:cubicBezTo>
                  <a:cubicBezTo>
                    <a:pt x="1422" y="25933"/>
                    <a:pt x="1495" y="26270"/>
                    <a:pt x="1639" y="26584"/>
                  </a:cubicBezTo>
                  <a:cubicBezTo>
                    <a:pt x="2145" y="27523"/>
                    <a:pt x="2603" y="28511"/>
                    <a:pt x="3254" y="29355"/>
                  </a:cubicBezTo>
                  <a:cubicBezTo>
                    <a:pt x="3687" y="29933"/>
                    <a:pt x="4169" y="30487"/>
                    <a:pt x="4675" y="31018"/>
                  </a:cubicBezTo>
                  <a:cubicBezTo>
                    <a:pt x="5519" y="31885"/>
                    <a:pt x="6483" y="32560"/>
                    <a:pt x="7615" y="32994"/>
                  </a:cubicBezTo>
                  <a:cubicBezTo>
                    <a:pt x="8989" y="33548"/>
                    <a:pt x="10411" y="33933"/>
                    <a:pt x="11857" y="34223"/>
                  </a:cubicBezTo>
                  <a:cubicBezTo>
                    <a:pt x="13230" y="34488"/>
                    <a:pt x="14628" y="34464"/>
                    <a:pt x="16025" y="34632"/>
                  </a:cubicBezTo>
                  <a:cubicBezTo>
                    <a:pt x="16033" y="34640"/>
                    <a:pt x="16042" y="34643"/>
                    <a:pt x="16050" y="34643"/>
                  </a:cubicBezTo>
                  <a:cubicBezTo>
                    <a:pt x="16066" y="34643"/>
                    <a:pt x="16082" y="34632"/>
                    <a:pt x="16098" y="34632"/>
                  </a:cubicBezTo>
                  <a:cubicBezTo>
                    <a:pt x="17423" y="34632"/>
                    <a:pt x="18748" y="34584"/>
                    <a:pt x="20050" y="34343"/>
                  </a:cubicBezTo>
                  <a:cubicBezTo>
                    <a:pt x="21182" y="34102"/>
                    <a:pt x="22291" y="33885"/>
                    <a:pt x="23399" y="33524"/>
                  </a:cubicBezTo>
                  <a:cubicBezTo>
                    <a:pt x="24170" y="33283"/>
                    <a:pt x="24942" y="32970"/>
                    <a:pt x="25713" y="32680"/>
                  </a:cubicBezTo>
                  <a:cubicBezTo>
                    <a:pt x="26219" y="32463"/>
                    <a:pt x="26701" y="32198"/>
                    <a:pt x="27134" y="31837"/>
                  </a:cubicBezTo>
                  <a:cubicBezTo>
                    <a:pt x="27327" y="31668"/>
                    <a:pt x="27568" y="31524"/>
                    <a:pt x="27809" y="31379"/>
                  </a:cubicBezTo>
                  <a:lnTo>
                    <a:pt x="28098" y="31379"/>
                  </a:lnTo>
                  <a:cubicBezTo>
                    <a:pt x="28126" y="31381"/>
                    <a:pt x="28156" y="31382"/>
                    <a:pt x="28189" y="31382"/>
                  </a:cubicBezTo>
                  <a:cubicBezTo>
                    <a:pt x="28523" y="31382"/>
                    <a:pt x="29081" y="31276"/>
                    <a:pt x="29279" y="31210"/>
                  </a:cubicBezTo>
                  <a:cubicBezTo>
                    <a:pt x="29857" y="30994"/>
                    <a:pt x="30364" y="30584"/>
                    <a:pt x="30942" y="30391"/>
                  </a:cubicBezTo>
                  <a:cubicBezTo>
                    <a:pt x="31086" y="30343"/>
                    <a:pt x="31183" y="30198"/>
                    <a:pt x="31303" y="30102"/>
                  </a:cubicBezTo>
                  <a:cubicBezTo>
                    <a:pt x="31424" y="29981"/>
                    <a:pt x="31520" y="29861"/>
                    <a:pt x="31641" y="29716"/>
                  </a:cubicBezTo>
                  <a:cubicBezTo>
                    <a:pt x="31833" y="29716"/>
                    <a:pt x="32002" y="29716"/>
                    <a:pt x="32171" y="29668"/>
                  </a:cubicBezTo>
                  <a:cubicBezTo>
                    <a:pt x="32364" y="29620"/>
                    <a:pt x="32556" y="29548"/>
                    <a:pt x="32749" y="29475"/>
                  </a:cubicBezTo>
                  <a:cubicBezTo>
                    <a:pt x="32990" y="29403"/>
                    <a:pt x="33183" y="29259"/>
                    <a:pt x="33303" y="29018"/>
                  </a:cubicBezTo>
                  <a:cubicBezTo>
                    <a:pt x="33376" y="28873"/>
                    <a:pt x="33472" y="28704"/>
                    <a:pt x="33593" y="28584"/>
                  </a:cubicBezTo>
                  <a:cubicBezTo>
                    <a:pt x="33761" y="28439"/>
                    <a:pt x="33930" y="28295"/>
                    <a:pt x="34123" y="28174"/>
                  </a:cubicBezTo>
                  <a:cubicBezTo>
                    <a:pt x="34316" y="28078"/>
                    <a:pt x="34412" y="27909"/>
                    <a:pt x="34532" y="27740"/>
                  </a:cubicBezTo>
                  <a:cubicBezTo>
                    <a:pt x="34605" y="27596"/>
                    <a:pt x="34677" y="27427"/>
                    <a:pt x="34773" y="27283"/>
                  </a:cubicBezTo>
                  <a:cubicBezTo>
                    <a:pt x="34942" y="27042"/>
                    <a:pt x="35014" y="26752"/>
                    <a:pt x="35111" y="26463"/>
                  </a:cubicBezTo>
                  <a:cubicBezTo>
                    <a:pt x="35304" y="25837"/>
                    <a:pt x="35400" y="25210"/>
                    <a:pt x="35737" y="24632"/>
                  </a:cubicBezTo>
                  <a:cubicBezTo>
                    <a:pt x="35810" y="24487"/>
                    <a:pt x="35858" y="24294"/>
                    <a:pt x="35882" y="24126"/>
                  </a:cubicBezTo>
                  <a:cubicBezTo>
                    <a:pt x="36026" y="23379"/>
                    <a:pt x="36267" y="22632"/>
                    <a:pt x="36316" y="21861"/>
                  </a:cubicBezTo>
                  <a:cubicBezTo>
                    <a:pt x="36340" y="21620"/>
                    <a:pt x="36340" y="21355"/>
                    <a:pt x="36388" y="21114"/>
                  </a:cubicBezTo>
                  <a:cubicBezTo>
                    <a:pt x="36508" y="20607"/>
                    <a:pt x="36460" y="20077"/>
                    <a:pt x="36436" y="19547"/>
                  </a:cubicBezTo>
                  <a:cubicBezTo>
                    <a:pt x="36412" y="19282"/>
                    <a:pt x="36388" y="19017"/>
                    <a:pt x="36533" y="18752"/>
                  </a:cubicBezTo>
                  <a:cubicBezTo>
                    <a:pt x="36581" y="18656"/>
                    <a:pt x="36557" y="18511"/>
                    <a:pt x="36557" y="18391"/>
                  </a:cubicBezTo>
                  <a:cubicBezTo>
                    <a:pt x="36557" y="17909"/>
                    <a:pt x="36484" y="17451"/>
                    <a:pt x="36388" y="16969"/>
                  </a:cubicBezTo>
                  <a:cubicBezTo>
                    <a:pt x="36243" y="16101"/>
                    <a:pt x="36099" y="15210"/>
                    <a:pt x="35761" y="14366"/>
                  </a:cubicBezTo>
                  <a:cubicBezTo>
                    <a:pt x="35593" y="13981"/>
                    <a:pt x="35472" y="13571"/>
                    <a:pt x="35400" y="13137"/>
                  </a:cubicBezTo>
                  <a:cubicBezTo>
                    <a:pt x="35328" y="12752"/>
                    <a:pt x="35183" y="12390"/>
                    <a:pt x="35038" y="12005"/>
                  </a:cubicBezTo>
                  <a:cubicBezTo>
                    <a:pt x="34894" y="11667"/>
                    <a:pt x="34749" y="11330"/>
                    <a:pt x="34557" y="10993"/>
                  </a:cubicBezTo>
                  <a:cubicBezTo>
                    <a:pt x="34195" y="10366"/>
                    <a:pt x="33858" y="9739"/>
                    <a:pt x="33424" y="9161"/>
                  </a:cubicBezTo>
                  <a:cubicBezTo>
                    <a:pt x="32701" y="8221"/>
                    <a:pt x="31906" y="7354"/>
                    <a:pt x="31135" y="6462"/>
                  </a:cubicBezTo>
                  <a:cubicBezTo>
                    <a:pt x="30291" y="5498"/>
                    <a:pt x="29400" y="4558"/>
                    <a:pt x="28363" y="3739"/>
                  </a:cubicBezTo>
                  <a:cubicBezTo>
                    <a:pt x="27400" y="2968"/>
                    <a:pt x="26412" y="2197"/>
                    <a:pt x="25327" y="1594"/>
                  </a:cubicBezTo>
                  <a:cubicBezTo>
                    <a:pt x="24821" y="1329"/>
                    <a:pt x="24291" y="1113"/>
                    <a:pt x="23761" y="872"/>
                  </a:cubicBezTo>
                  <a:cubicBezTo>
                    <a:pt x="22508" y="293"/>
                    <a:pt x="21158" y="28"/>
                    <a:pt x="19785" y="4"/>
                  </a:cubicBezTo>
                  <a:cubicBezTo>
                    <a:pt x="19656" y="2"/>
                    <a:pt x="19527" y="0"/>
                    <a:pt x="193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6;p2"/>
            <p:cNvSpPr/>
            <p:nvPr/>
          </p:nvSpPr>
          <p:spPr>
            <a:xfrm>
              <a:off x="8411567" y="1850136"/>
              <a:ext cx="708842" cy="733820"/>
            </a:xfrm>
            <a:custGeom>
              <a:avLst/>
              <a:gdLst/>
              <a:ahLst/>
              <a:cxnLst/>
              <a:rect l="l" t="t" r="r" b="b"/>
              <a:pathLst>
                <a:path w="19014" h="19684" extrusionOk="0">
                  <a:moveTo>
                    <a:pt x="8652" y="1413"/>
                  </a:moveTo>
                  <a:cubicBezTo>
                    <a:pt x="8674" y="1413"/>
                    <a:pt x="8698" y="1419"/>
                    <a:pt x="8724" y="1432"/>
                  </a:cubicBezTo>
                  <a:cubicBezTo>
                    <a:pt x="8692" y="1496"/>
                    <a:pt x="8639" y="1507"/>
                    <a:pt x="8578" y="1507"/>
                  </a:cubicBezTo>
                  <a:cubicBezTo>
                    <a:pt x="8559" y="1507"/>
                    <a:pt x="8540" y="1506"/>
                    <a:pt x="8520" y="1505"/>
                  </a:cubicBezTo>
                  <a:lnTo>
                    <a:pt x="8520" y="1505"/>
                  </a:lnTo>
                  <a:cubicBezTo>
                    <a:pt x="8554" y="1448"/>
                    <a:pt x="8598" y="1413"/>
                    <a:pt x="8652" y="1413"/>
                  </a:cubicBezTo>
                  <a:close/>
                  <a:moveTo>
                    <a:pt x="8444" y="1535"/>
                  </a:moveTo>
                  <a:lnTo>
                    <a:pt x="8444" y="1535"/>
                  </a:lnTo>
                  <a:cubicBezTo>
                    <a:pt x="8254" y="1682"/>
                    <a:pt x="8059" y="1820"/>
                    <a:pt x="7796" y="1820"/>
                  </a:cubicBezTo>
                  <a:cubicBezTo>
                    <a:pt x="7780" y="1820"/>
                    <a:pt x="7765" y="1819"/>
                    <a:pt x="7749" y="1818"/>
                  </a:cubicBezTo>
                  <a:lnTo>
                    <a:pt x="7749" y="1818"/>
                  </a:lnTo>
                  <a:cubicBezTo>
                    <a:pt x="7753" y="1818"/>
                    <a:pt x="7757" y="1818"/>
                    <a:pt x="7760" y="1818"/>
                  </a:cubicBezTo>
                  <a:cubicBezTo>
                    <a:pt x="7960" y="1640"/>
                    <a:pt x="8200" y="1565"/>
                    <a:pt x="8444" y="1535"/>
                  </a:cubicBezTo>
                  <a:close/>
                  <a:moveTo>
                    <a:pt x="10150" y="1519"/>
                  </a:moveTo>
                  <a:cubicBezTo>
                    <a:pt x="10407" y="1519"/>
                    <a:pt x="10662" y="1555"/>
                    <a:pt x="10917" y="1625"/>
                  </a:cubicBezTo>
                  <a:cubicBezTo>
                    <a:pt x="11375" y="1745"/>
                    <a:pt x="11833" y="1890"/>
                    <a:pt x="12267" y="2059"/>
                  </a:cubicBezTo>
                  <a:cubicBezTo>
                    <a:pt x="13206" y="2444"/>
                    <a:pt x="13905" y="3095"/>
                    <a:pt x="14387" y="3962"/>
                  </a:cubicBezTo>
                  <a:cubicBezTo>
                    <a:pt x="14773" y="4685"/>
                    <a:pt x="15062" y="5408"/>
                    <a:pt x="15279" y="6179"/>
                  </a:cubicBezTo>
                  <a:cubicBezTo>
                    <a:pt x="15423" y="6637"/>
                    <a:pt x="15544" y="7095"/>
                    <a:pt x="15664" y="7553"/>
                  </a:cubicBezTo>
                  <a:cubicBezTo>
                    <a:pt x="15737" y="7890"/>
                    <a:pt x="15785" y="8252"/>
                    <a:pt x="15737" y="8589"/>
                  </a:cubicBezTo>
                  <a:cubicBezTo>
                    <a:pt x="15640" y="9336"/>
                    <a:pt x="15640" y="10083"/>
                    <a:pt x="15664" y="10830"/>
                  </a:cubicBezTo>
                  <a:cubicBezTo>
                    <a:pt x="15689" y="11264"/>
                    <a:pt x="15640" y="11674"/>
                    <a:pt x="15568" y="12107"/>
                  </a:cubicBezTo>
                  <a:cubicBezTo>
                    <a:pt x="15496" y="12469"/>
                    <a:pt x="15423" y="12830"/>
                    <a:pt x="15375" y="13192"/>
                  </a:cubicBezTo>
                  <a:cubicBezTo>
                    <a:pt x="15351" y="13457"/>
                    <a:pt x="15231" y="13674"/>
                    <a:pt x="15110" y="13891"/>
                  </a:cubicBezTo>
                  <a:cubicBezTo>
                    <a:pt x="14797" y="14421"/>
                    <a:pt x="14387" y="14830"/>
                    <a:pt x="13833" y="15119"/>
                  </a:cubicBezTo>
                  <a:cubicBezTo>
                    <a:pt x="13688" y="15192"/>
                    <a:pt x="13520" y="15264"/>
                    <a:pt x="13375" y="15385"/>
                  </a:cubicBezTo>
                  <a:cubicBezTo>
                    <a:pt x="12990" y="15674"/>
                    <a:pt x="12604" y="15987"/>
                    <a:pt x="12194" y="16300"/>
                  </a:cubicBezTo>
                  <a:cubicBezTo>
                    <a:pt x="12146" y="16324"/>
                    <a:pt x="12098" y="16397"/>
                    <a:pt x="12074" y="16421"/>
                  </a:cubicBezTo>
                  <a:cubicBezTo>
                    <a:pt x="11953" y="16686"/>
                    <a:pt x="12146" y="16830"/>
                    <a:pt x="12243" y="16999"/>
                  </a:cubicBezTo>
                  <a:cubicBezTo>
                    <a:pt x="12218" y="17023"/>
                    <a:pt x="12194" y="17095"/>
                    <a:pt x="12170" y="17095"/>
                  </a:cubicBezTo>
                  <a:cubicBezTo>
                    <a:pt x="11977" y="17192"/>
                    <a:pt x="11761" y="17312"/>
                    <a:pt x="11568" y="17361"/>
                  </a:cubicBezTo>
                  <a:cubicBezTo>
                    <a:pt x="10965" y="17553"/>
                    <a:pt x="10363" y="17722"/>
                    <a:pt x="9760" y="17867"/>
                  </a:cubicBezTo>
                  <a:cubicBezTo>
                    <a:pt x="9110" y="18035"/>
                    <a:pt x="8459" y="18156"/>
                    <a:pt x="7784" y="18156"/>
                  </a:cubicBezTo>
                  <a:cubicBezTo>
                    <a:pt x="7278" y="18132"/>
                    <a:pt x="6796" y="18011"/>
                    <a:pt x="6363" y="17722"/>
                  </a:cubicBezTo>
                  <a:cubicBezTo>
                    <a:pt x="5712" y="17264"/>
                    <a:pt x="5134" y="16710"/>
                    <a:pt x="4628" y="16083"/>
                  </a:cubicBezTo>
                  <a:cubicBezTo>
                    <a:pt x="4170" y="15529"/>
                    <a:pt x="3808" y="14903"/>
                    <a:pt x="3471" y="14276"/>
                  </a:cubicBezTo>
                  <a:cubicBezTo>
                    <a:pt x="3206" y="13770"/>
                    <a:pt x="2989" y="13240"/>
                    <a:pt x="2989" y="12637"/>
                  </a:cubicBezTo>
                  <a:cubicBezTo>
                    <a:pt x="2796" y="11987"/>
                    <a:pt x="2893" y="11312"/>
                    <a:pt x="2844" y="10637"/>
                  </a:cubicBezTo>
                  <a:cubicBezTo>
                    <a:pt x="2820" y="10420"/>
                    <a:pt x="2820" y="10204"/>
                    <a:pt x="2748" y="9987"/>
                  </a:cubicBezTo>
                  <a:cubicBezTo>
                    <a:pt x="2555" y="9457"/>
                    <a:pt x="2531" y="8902"/>
                    <a:pt x="2700" y="8372"/>
                  </a:cubicBezTo>
                  <a:cubicBezTo>
                    <a:pt x="2772" y="8107"/>
                    <a:pt x="2844" y="7842"/>
                    <a:pt x="2796" y="7553"/>
                  </a:cubicBezTo>
                  <a:cubicBezTo>
                    <a:pt x="2796" y="7408"/>
                    <a:pt x="2844" y="7264"/>
                    <a:pt x="2893" y="7119"/>
                  </a:cubicBezTo>
                  <a:cubicBezTo>
                    <a:pt x="3037" y="6685"/>
                    <a:pt x="3206" y="6276"/>
                    <a:pt x="3447" y="5890"/>
                  </a:cubicBezTo>
                  <a:cubicBezTo>
                    <a:pt x="3760" y="5456"/>
                    <a:pt x="3977" y="4950"/>
                    <a:pt x="4363" y="4541"/>
                  </a:cubicBezTo>
                  <a:cubicBezTo>
                    <a:pt x="4483" y="4396"/>
                    <a:pt x="4579" y="4203"/>
                    <a:pt x="4628" y="4011"/>
                  </a:cubicBezTo>
                  <a:cubicBezTo>
                    <a:pt x="4772" y="3529"/>
                    <a:pt x="5037" y="3215"/>
                    <a:pt x="5543" y="2998"/>
                  </a:cubicBezTo>
                  <a:cubicBezTo>
                    <a:pt x="6001" y="2806"/>
                    <a:pt x="6435" y="2468"/>
                    <a:pt x="6869" y="2179"/>
                  </a:cubicBezTo>
                  <a:cubicBezTo>
                    <a:pt x="7151" y="2015"/>
                    <a:pt x="7410" y="1850"/>
                    <a:pt x="7736" y="1820"/>
                  </a:cubicBezTo>
                  <a:lnTo>
                    <a:pt x="7736" y="1820"/>
                  </a:lnTo>
                  <a:cubicBezTo>
                    <a:pt x="7687" y="1987"/>
                    <a:pt x="7543" y="2035"/>
                    <a:pt x="7423" y="2107"/>
                  </a:cubicBezTo>
                  <a:cubicBezTo>
                    <a:pt x="6989" y="2372"/>
                    <a:pt x="6580" y="2637"/>
                    <a:pt x="6170" y="2902"/>
                  </a:cubicBezTo>
                  <a:cubicBezTo>
                    <a:pt x="6122" y="2926"/>
                    <a:pt x="6122" y="3023"/>
                    <a:pt x="6098" y="3143"/>
                  </a:cubicBezTo>
                  <a:cubicBezTo>
                    <a:pt x="6459" y="3047"/>
                    <a:pt x="6724" y="2830"/>
                    <a:pt x="7013" y="2685"/>
                  </a:cubicBezTo>
                  <a:cubicBezTo>
                    <a:pt x="7760" y="2324"/>
                    <a:pt x="8507" y="1914"/>
                    <a:pt x="9303" y="1649"/>
                  </a:cubicBezTo>
                  <a:cubicBezTo>
                    <a:pt x="9590" y="1561"/>
                    <a:pt x="9872" y="1519"/>
                    <a:pt x="10150" y="1519"/>
                  </a:cubicBezTo>
                  <a:close/>
                  <a:moveTo>
                    <a:pt x="8050" y="1"/>
                  </a:moveTo>
                  <a:cubicBezTo>
                    <a:pt x="7831" y="1"/>
                    <a:pt x="7611" y="19"/>
                    <a:pt x="7399" y="58"/>
                  </a:cubicBezTo>
                  <a:cubicBezTo>
                    <a:pt x="6580" y="203"/>
                    <a:pt x="5808" y="516"/>
                    <a:pt x="5110" y="950"/>
                  </a:cubicBezTo>
                  <a:cubicBezTo>
                    <a:pt x="4363" y="1408"/>
                    <a:pt x="3688" y="1962"/>
                    <a:pt x="2989" y="2492"/>
                  </a:cubicBezTo>
                  <a:cubicBezTo>
                    <a:pt x="2603" y="2806"/>
                    <a:pt x="2266" y="3167"/>
                    <a:pt x="2001" y="3601"/>
                  </a:cubicBezTo>
                  <a:cubicBezTo>
                    <a:pt x="1881" y="3770"/>
                    <a:pt x="1712" y="3938"/>
                    <a:pt x="1664" y="4035"/>
                  </a:cubicBezTo>
                  <a:cubicBezTo>
                    <a:pt x="1399" y="4589"/>
                    <a:pt x="1206" y="5047"/>
                    <a:pt x="1013" y="5505"/>
                  </a:cubicBezTo>
                  <a:cubicBezTo>
                    <a:pt x="748" y="6083"/>
                    <a:pt x="507" y="6685"/>
                    <a:pt x="387" y="7336"/>
                  </a:cubicBezTo>
                  <a:cubicBezTo>
                    <a:pt x="314" y="7794"/>
                    <a:pt x="242" y="8276"/>
                    <a:pt x="170" y="8734"/>
                  </a:cubicBezTo>
                  <a:cubicBezTo>
                    <a:pt x="97" y="9312"/>
                    <a:pt x="1" y="9890"/>
                    <a:pt x="1" y="10445"/>
                  </a:cubicBezTo>
                  <a:cubicBezTo>
                    <a:pt x="25" y="11167"/>
                    <a:pt x="146" y="11890"/>
                    <a:pt x="362" y="12565"/>
                  </a:cubicBezTo>
                  <a:cubicBezTo>
                    <a:pt x="965" y="14445"/>
                    <a:pt x="2049" y="16011"/>
                    <a:pt x="3447" y="17385"/>
                  </a:cubicBezTo>
                  <a:cubicBezTo>
                    <a:pt x="3712" y="17650"/>
                    <a:pt x="4001" y="17891"/>
                    <a:pt x="4339" y="18059"/>
                  </a:cubicBezTo>
                  <a:cubicBezTo>
                    <a:pt x="4748" y="18252"/>
                    <a:pt x="5158" y="18445"/>
                    <a:pt x="5519" y="18686"/>
                  </a:cubicBezTo>
                  <a:cubicBezTo>
                    <a:pt x="6290" y="19144"/>
                    <a:pt x="7134" y="19361"/>
                    <a:pt x="8001" y="19529"/>
                  </a:cubicBezTo>
                  <a:cubicBezTo>
                    <a:pt x="8584" y="19629"/>
                    <a:pt x="9167" y="19683"/>
                    <a:pt x="9753" y="19683"/>
                  </a:cubicBezTo>
                  <a:cubicBezTo>
                    <a:pt x="10306" y="19683"/>
                    <a:pt x="10862" y="19635"/>
                    <a:pt x="11423" y="19529"/>
                  </a:cubicBezTo>
                  <a:cubicBezTo>
                    <a:pt x="13086" y="19240"/>
                    <a:pt x="14749" y="18686"/>
                    <a:pt x="16195" y="17867"/>
                  </a:cubicBezTo>
                  <a:cubicBezTo>
                    <a:pt x="16291" y="17794"/>
                    <a:pt x="16387" y="17722"/>
                    <a:pt x="16363" y="17553"/>
                  </a:cubicBezTo>
                  <a:cubicBezTo>
                    <a:pt x="16267" y="17481"/>
                    <a:pt x="16195" y="17385"/>
                    <a:pt x="16122" y="17312"/>
                  </a:cubicBezTo>
                  <a:cubicBezTo>
                    <a:pt x="16291" y="16951"/>
                    <a:pt x="16628" y="16830"/>
                    <a:pt x="16966" y="16614"/>
                  </a:cubicBezTo>
                  <a:cubicBezTo>
                    <a:pt x="17014" y="16469"/>
                    <a:pt x="17038" y="16348"/>
                    <a:pt x="17110" y="16228"/>
                  </a:cubicBezTo>
                  <a:cubicBezTo>
                    <a:pt x="17183" y="16107"/>
                    <a:pt x="17279" y="15987"/>
                    <a:pt x="17375" y="15867"/>
                  </a:cubicBezTo>
                  <a:cubicBezTo>
                    <a:pt x="17616" y="15481"/>
                    <a:pt x="17857" y="15119"/>
                    <a:pt x="18098" y="14734"/>
                  </a:cubicBezTo>
                  <a:cubicBezTo>
                    <a:pt x="18243" y="14541"/>
                    <a:pt x="18363" y="14300"/>
                    <a:pt x="18363" y="14059"/>
                  </a:cubicBezTo>
                  <a:cubicBezTo>
                    <a:pt x="18412" y="13336"/>
                    <a:pt x="18628" y="12686"/>
                    <a:pt x="18797" y="12011"/>
                  </a:cubicBezTo>
                  <a:cubicBezTo>
                    <a:pt x="18821" y="11866"/>
                    <a:pt x="18845" y="11722"/>
                    <a:pt x="18869" y="11553"/>
                  </a:cubicBezTo>
                  <a:cubicBezTo>
                    <a:pt x="18894" y="11119"/>
                    <a:pt x="18966" y="10661"/>
                    <a:pt x="18966" y="10228"/>
                  </a:cubicBezTo>
                  <a:cubicBezTo>
                    <a:pt x="19014" y="9023"/>
                    <a:pt x="18918" y="7818"/>
                    <a:pt x="18436" y="6709"/>
                  </a:cubicBezTo>
                  <a:cubicBezTo>
                    <a:pt x="18339" y="6468"/>
                    <a:pt x="18243" y="6227"/>
                    <a:pt x="18195" y="5987"/>
                  </a:cubicBezTo>
                  <a:cubicBezTo>
                    <a:pt x="17978" y="5143"/>
                    <a:pt x="17616" y="4396"/>
                    <a:pt x="17014" y="3770"/>
                  </a:cubicBezTo>
                  <a:cubicBezTo>
                    <a:pt x="16869" y="3625"/>
                    <a:pt x="16773" y="3456"/>
                    <a:pt x="16628" y="3312"/>
                  </a:cubicBezTo>
                  <a:cubicBezTo>
                    <a:pt x="16243" y="2854"/>
                    <a:pt x="15833" y="2396"/>
                    <a:pt x="15327" y="2083"/>
                  </a:cubicBezTo>
                  <a:cubicBezTo>
                    <a:pt x="14917" y="1842"/>
                    <a:pt x="14484" y="1625"/>
                    <a:pt x="14074" y="1432"/>
                  </a:cubicBezTo>
                  <a:cubicBezTo>
                    <a:pt x="13134" y="998"/>
                    <a:pt x="12146" y="709"/>
                    <a:pt x="11158" y="468"/>
                  </a:cubicBezTo>
                  <a:cubicBezTo>
                    <a:pt x="10315" y="251"/>
                    <a:pt x="9447" y="131"/>
                    <a:pt x="8580" y="34"/>
                  </a:cubicBezTo>
                  <a:cubicBezTo>
                    <a:pt x="8406" y="13"/>
                    <a:pt x="8228" y="1"/>
                    <a:pt x="80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 name="Google Shape;27;p2"/>
          <p:cNvGrpSpPr/>
          <p:nvPr/>
        </p:nvGrpSpPr>
        <p:grpSpPr>
          <a:xfrm>
            <a:off x="306103" y="539507"/>
            <a:ext cx="462932" cy="1350858"/>
            <a:chOff x="339625" y="662464"/>
            <a:chExt cx="682086" cy="1990361"/>
          </a:xfrm>
        </p:grpSpPr>
        <p:sp>
          <p:nvSpPr>
            <p:cNvPr id="28" name="Google Shape;28;p2"/>
            <p:cNvSpPr/>
            <p:nvPr/>
          </p:nvSpPr>
          <p:spPr>
            <a:xfrm rot="-5400000">
              <a:off x="385211" y="2027913"/>
              <a:ext cx="595315" cy="654510"/>
            </a:xfrm>
            <a:custGeom>
              <a:avLst/>
              <a:gdLst/>
              <a:ahLst/>
              <a:cxnLst/>
              <a:rect l="l" t="t" r="r" b="b"/>
              <a:pathLst>
                <a:path w="13255" h="14573" extrusionOk="0">
                  <a:moveTo>
                    <a:pt x="483" y="7321"/>
                  </a:moveTo>
                  <a:cubicBezTo>
                    <a:pt x="507" y="7345"/>
                    <a:pt x="507" y="7369"/>
                    <a:pt x="531" y="7417"/>
                  </a:cubicBezTo>
                  <a:cubicBezTo>
                    <a:pt x="507" y="7417"/>
                    <a:pt x="458" y="7441"/>
                    <a:pt x="458" y="7441"/>
                  </a:cubicBezTo>
                  <a:cubicBezTo>
                    <a:pt x="434" y="7441"/>
                    <a:pt x="410" y="7393"/>
                    <a:pt x="410" y="7369"/>
                  </a:cubicBezTo>
                  <a:cubicBezTo>
                    <a:pt x="410" y="7345"/>
                    <a:pt x="458" y="7345"/>
                    <a:pt x="483" y="7321"/>
                  </a:cubicBezTo>
                  <a:close/>
                  <a:moveTo>
                    <a:pt x="145" y="9610"/>
                  </a:moveTo>
                  <a:cubicBezTo>
                    <a:pt x="193" y="9634"/>
                    <a:pt x="218" y="9634"/>
                    <a:pt x="218" y="9658"/>
                  </a:cubicBezTo>
                  <a:cubicBezTo>
                    <a:pt x="218" y="9682"/>
                    <a:pt x="193" y="9706"/>
                    <a:pt x="193" y="9730"/>
                  </a:cubicBezTo>
                  <a:cubicBezTo>
                    <a:pt x="193" y="9730"/>
                    <a:pt x="145" y="9706"/>
                    <a:pt x="145" y="9706"/>
                  </a:cubicBezTo>
                  <a:cubicBezTo>
                    <a:pt x="145" y="9682"/>
                    <a:pt x="145" y="9658"/>
                    <a:pt x="145" y="9610"/>
                  </a:cubicBezTo>
                  <a:close/>
                  <a:moveTo>
                    <a:pt x="434" y="10236"/>
                  </a:moveTo>
                  <a:lnTo>
                    <a:pt x="434" y="10236"/>
                  </a:lnTo>
                  <a:cubicBezTo>
                    <a:pt x="483" y="10261"/>
                    <a:pt x="507" y="10309"/>
                    <a:pt x="531" y="10357"/>
                  </a:cubicBezTo>
                  <a:cubicBezTo>
                    <a:pt x="551" y="10377"/>
                    <a:pt x="538" y="10397"/>
                    <a:pt x="532" y="10431"/>
                  </a:cubicBezTo>
                  <a:lnTo>
                    <a:pt x="532" y="10431"/>
                  </a:lnTo>
                  <a:lnTo>
                    <a:pt x="531" y="10429"/>
                  </a:lnTo>
                  <a:cubicBezTo>
                    <a:pt x="507" y="10405"/>
                    <a:pt x="483" y="10405"/>
                    <a:pt x="458" y="10381"/>
                  </a:cubicBezTo>
                  <a:cubicBezTo>
                    <a:pt x="434" y="10333"/>
                    <a:pt x="434" y="10285"/>
                    <a:pt x="434" y="10236"/>
                  </a:cubicBezTo>
                  <a:close/>
                  <a:moveTo>
                    <a:pt x="9946" y="2635"/>
                  </a:moveTo>
                  <a:cubicBezTo>
                    <a:pt x="9966" y="2635"/>
                    <a:pt x="9985" y="2638"/>
                    <a:pt x="10001" y="2646"/>
                  </a:cubicBezTo>
                  <a:cubicBezTo>
                    <a:pt x="10507" y="2670"/>
                    <a:pt x="10628" y="2814"/>
                    <a:pt x="10628" y="3296"/>
                  </a:cubicBezTo>
                  <a:cubicBezTo>
                    <a:pt x="10628" y="3634"/>
                    <a:pt x="10604" y="3947"/>
                    <a:pt x="10628" y="4284"/>
                  </a:cubicBezTo>
                  <a:cubicBezTo>
                    <a:pt x="10652" y="5369"/>
                    <a:pt x="10290" y="6309"/>
                    <a:pt x="9664" y="7176"/>
                  </a:cubicBezTo>
                  <a:cubicBezTo>
                    <a:pt x="9567" y="7321"/>
                    <a:pt x="9495" y="7465"/>
                    <a:pt x="9423" y="7634"/>
                  </a:cubicBezTo>
                  <a:cubicBezTo>
                    <a:pt x="8748" y="9176"/>
                    <a:pt x="7591" y="10236"/>
                    <a:pt x="6146" y="11008"/>
                  </a:cubicBezTo>
                  <a:cubicBezTo>
                    <a:pt x="6049" y="11056"/>
                    <a:pt x="5929" y="11104"/>
                    <a:pt x="5856" y="11176"/>
                  </a:cubicBezTo>
                  <a:cubicBezTo>
                    <a:pt x="5302" y="11658"/>
                    <a:pt x="4603" y="11755"/>
                    <a:pt x="3953" y="11923"/>
                  </a:cubicBezTo>
                  <a:cubicBezTo>
                    <a:pt x="3931" y="11930"/>
                    <a:pt x="3908" y="11933"/>
                    <a:pt x="3885" y="11933"/>
                  </a:cubicBezTo>
                  <a:cubicBezTo>
                    <a:pt x="3830" y="11933"/>
                    <a:pt x="3777" y="11916"/>
                    <a:pt x="3760" y="11899"/>
                  </a:cubicBezTo>
                  <a:cubicBezTo>
                    <a:pt x="3615" y="11634"/>
                    <a:pt x="3374" y="11441"/>
                    <a:pt x="3350" y="11104"/>
                  </a:cubicBezTo>
                  <a:cubicBezTo>
                    <a:pt x="3326" y="10911"/>
                    <a:pt x="3230" y="10718"/>
                    <a:pt x="3133" y="10550"/>
                  </a:cubicBezTo>
                  <a:cubicBezTo>
                    <a:pt x="2844" y="10020"/>
                    <a:pt x="2868" y="9441"/>
                    <a:pt x="2989" y="8863"/>
                  </a:cubicBezTo>
                  <a:cubicBezTo>
                    <a:pt x="3109" y="8164"/>
                    <a:pt x="3230" y="7465"/>
                    <a:pt x="3422" y="6766"/>
                  </a:cubicBezTo>
                  <a:cubicBezTo>
                    <a:pt x="3519" y="6405"/>
                    <a:pt x="3760" y="6068"/>
                    <a:pt x="3953" y="5730"/>
                  </a:cubicBezTo>
                  <a:cubicBezTo>
                    <a:pt x="4025" y="5610"/>
                    <a:pt x="4194" y="5561"/>
                    <a:pt x="4314" y="5441"/>
                  </a:cubicBezTo>
                  <a:cubicBezTo>
                    <a:pt x="4748" y="5055"/>
                    <a:pt x="5206" y="4646"/>
                    <a:pt x="5639" y="4212"/>
                  </a:cubicBezTo>
                  <a:cubicBezTo>
                    <a:pt x="5905" y="3947"/>
                    <a:pt x="6146" y="3658"/>
                    <a:pt x="6435" y="3393"/>
                  </a:cubicBezTo>
                  <a:cubicBezTo>
                    <a:pt x="6555" y="3248"/>
                    <a:pt x="6748" y="3128"/>
                    <a:pt x="6917" y="3079"/>
                  </a:cubicBezTo>
                  <a:cubicBezTo>
                    <a:pt x="7881" y="2863"/>
                    <a:pt x="8820" y="2646"/>
                    <a:pt x="9808" y="2646"/>
                  </a:cubicBezTo>
                  <a:cubicBezTo>
                    <a:pt x="9857" y="2646"/>
                    <a:pt x="9905" y="2635"/>
                    <a:pt x="9946" y="2635"/>
                  </a:cubicBezTo>
                  <a:close/>
                  <a:moveTo>
                    <a:pt x="6170" y="12646"/>
                  </a:moveTo>
                  <a:cubicBezTo>
                    <a:pt x="6170" y="12646"/>
                    <a:pt x="6170" y="12670"/>
                    <a:pt x="6170" y="12670"/>
                  </a:cubicBezTo>
                  <a:lnTo>
                    <a:pt x="6122" y="12670"/>
                  </a:lnTo>
                  <a:cubicBezTo>
                    <a:pt x="6138" y="12656"/>
                    <a:pt x="6154" y="12646"/>
                    <a:pt x="6170" y="12646"/>
                  </a:cubicBezTo>
                  <a:close/>
                  <a:moveTo>
                    <a:pt x="6035" y="12694"/>
                  </a:moveTo>
                  <a:cubicBezTo>
                    <a:pt x="5790" y="12784"/>
                    <a:pt x="5536" y="12808"/>
                    <a:pt x="5286" y="12808"/>
                  </a:cubicBezTo>
                  <a:cubicBezTo>
                    <a:pt x="5137" y="12808"/>
                    <a:pt x="4989" y="12799"/>
                    <a:pt x="4844" y="12791"/>
                  </a:cubicBezTo>
                  <a:cubicBezTo>
                    <a:pt x="4796" y="12791"/>
                    <a:pt x="4748" y="12767"/>
                    <a:pt x="4724" y="12743"/>
                  </a:cubicBezTo>
                  <a:cubicBezTo>
                    <a:pt x="4748" y="12718"/>
                    <a:pt x="4772" y="12718"/>
                    <a:pt x="4820" y="12718"/>
                  </a:cubicBezTo>
                  <a:cubicBezTo>
                    <a:pt x="5210" y="12696"/>
                    <a:pt x="5622" y="12694"/>
                    <a:pt x="6035" y="12694"/>
                  </a:cubicBezTo>
                  <a:close/>
                  <a:moveTo>
                    <a:pt x="8534" y="1"/>
                  </a:moveTo>
                  <a:cubicBezTo>
                    <a:pt x="8289" y="1"/>
                    <a:pt x="8039" y="15"/>
                    <a:pt x="7784" y="43"/>
                  </a:cubicBezTo>
                  <a:cubicBezTo>
                    <a:pt x="7529" y="77"/>
                    <a:pt x="7274" y="183"/>
                    <a:pt x="7010" y="183"/>
                  </a:cubicBezTo>
                  <a:cubicBezTo>
                    <a:pt x="6900" y="183"/>
                    <a:pt x="6789" y="165"/>
                    <a:pt x="6676" y="115"/>
                  </a:cubicBezTo>
                  <a:cubicBezTo>
                    <a:pt x="6521" y="38"/>
                    <a:pt x="6363" y="7"/>
                    <a:pt x="6206" y="7"/>
                  </a:cubicBezTo>
                  <a:cubicBezTo>
                    <a:pt x="5970" y="7"/>
                    <a:pt x="5736" y="77"/>
                    <a:pt x="5519" y="164"/>
                  </a:cubicBezTo>
                  <a:cubicBezTo>
                    <a:pt x="4796" y="477"/>
                    <a:pt x="4073" y="790"/>
                    <a:pt x="3374" y="1152"/>
                  </a:cubicBezTo>
                  <a:cubicBezTo>
                    <a:pt x="3085" y="1296"/>
                    <a:pt x="2868" y="1561"/>
                    <a:pt x="2603" y="1754"/>
                  </a:cubicBezTo>
                  <a:cubicBezTo>
                    <a:pt x="2772" y="1682"/>
                    <a:pt x="2916" y="1634"/>
                    <a:pt x="3061" y="1585"/>
                  </a:cubicBezTo>
                  <a:cubicBezTo>
                    <a:pt x="3109" y="1561"/>
                    <a:pt x="3133" y="1561"/>
                    <a:pt x="3157" y="1561"/>
                  </a:cubicBezTo>
                  <a:cubicBezTo>
                    <a:pt x="3157" y="1585"/>
                    <a:pt x="3133" y="1634"/>
                    <a:pt x="3109" y="1658"/>
                  </a:cubicBezTo>
                  <a:cubicBezTo>
                    <a:pt x="2941" y="1778"/>
                    <a:pt x="2772" y="1875"/>
                    <a:pt x="2603" y="2019"/>
                  </a:cubicBezTo>
                  <a:cubicBezTo>
                    <a:pt x="2555" y="2067"/>
                    <a:pt x="2531" y="2212"/>
                    <a:pt x="2555" y="2212"/>
                  </a:cubicBezTo>
                  <a:cubicBezTo>
                    <a:pt x="2748" y="2308"/>
                    <a:pt x="2627" y="2429"/>
                    <a:pt x="2555" y="2501"/>
                  </a:cubicBezTo>
                  <a:cubicBezTo>
                    <a:pt x="2362" y="2766"/>
                    <a:pt x="2242" y="3079"/>
                    <a:pt x="1977" y="3320"/>
                  </a:cubicBezTo>
                  <a:cubicBezTo>
                    <a:pt x="1712" y="3561"/>
                    <a:pt x="1615" y="3947"/>
                    <a:pt x="1374" y="4212"/>
                  </a:cubicBezTo>
                  <a:cubicBezTo>
                    <a:pt x="1013" y="4646"/>
                    <a:pt x="748" y="5104"/>
                    <a:pt x="675" y="5658"/>
                  </a:cubicBezTo>
                  <a:lnTo>
                    <a:pt x="844" y="5658"/>
                  </a:lnTo>
                  <a:cubicBezTo>
                    <a:pt x="820" y="5730"/>
                    <a:pt x="820" y="5802"/>
                    <a:pt x="796" y="5827"/>
                  </a:cubicBezTo>
                  <a:cubicBezTo>
                    <a:pt x="796" y="5835"/>
                    <a:pt x="785" y="5837"/>
                    <a:pt x="769" y="5837"/>
                  </a:cubicBezTo>
                  <a:cubicBezTo>
                    <a:pt x="737" y="5837"/>
                    <a:pt x="683" y="5827"/>
                    <a:pt x="651" y="5827"/>
                  </a:cubicBezTo>
                  <a:cubicBezTo>
                    <a:pt x="651" y="5754"/>
                    <a:pt x="675" y="5706"/>
                    <a:pt x="675" y="5658"/>
                  </a:cubicBezTo>
                  <a:lnTo>
                    <a:pt x="675" y="5658"/>
                  </a:lnTo>
                  <a:cubicBezTo>
                    <a:pt x="603" y="5778"/>
                    <a:pt x="507" y="5875"/>
                    <a:pt x="483" y="6019"/>
                  </a:cubicBezTo>
                  <a:cubicBezTo>
                    <a:pt x="362" y="6333"/>
                    <a:pt x="290" y="6646"/>
                    <a:pt x="193" y="6959"/>
                  </a:cubicBezTo>
                  <a:cubicBezTo>
                    <a:pt x="145" y="7128"/>
                    <a:pt x="73" y="7321"/>
                    <a:pt x="49" y="7513"/>
                  </a:cubicBezTo>
                  <a:cubicBezTo>
                    <a:pt x="49" y="7899"/>
                    <a:pt x="49" y="8285"/>
                    <a:pt x="73" y="8694"/>
                  </a:cubicBezTo>
                  <a:cubicBezTo>
                    <a:pt x="73" y="8959"/>
                    <a:pt x="145" y="9248"/>
                    <a:pt x="73" y="9489"/>
                  </a:cubicBezTo>
                  <a:cubicBezTo>
                    <a:pt x="1" y="9803"/>
                    <a:pt x="49" y="10092"/>
                    <a:pt x="193" y="10357"/>
                  </a:cubicBezTo>
                  <a:cubicBezTo>
                    <a:pt x="507" y="10983"/>
                    <a:pt x="796" y="11658"/>
                    <a:pt x="1181" y="12261"/>
                  </a:cubicBezTo>
                  <a:cubicBezTo>
                    <a:pt x="1495" y="12743"/>
                    <a:pt x="1856" y="13249"/>
                    <a:pt x="2314" y="13610"/>
                  </a:cubicBezTo>
                  <a:cubicBezTo>
                    <a:pt x="3215" y="14309"/>
                    <a:pt x="4229" y="14573"/>
                    <a:pt x="5301" y="14573"/>
                  </a:cubicBezTo>
                  <a:cubicBezTo>
                    <a:pt x="5634" y="14573"/>
                    <a:pt x="5972" y="14547"/>
                    <a:pt x="6314" y="14502"/>
                  </a:cubicBezTo>
                  <a:cubicBezTo>
                    <a:pt x="6893" y="14429"/>
                    <a:pt x="7447" y="14309"/>
                    <a:pt x="8001" y="14116"/>
                  </a:cubicBezTo>
                  <a:cubicBezTo>
                    <a:pt x="8459" y="13947"/>
                    <a:pt x="8869" y="13755"/>
                    <a:pt x="9206" y="13417"/>
                  </a:cubicBezTo>
                  <a:cubicBezTo>
                    <a:pt x="9302" y="13297"/>
                    <a:pt x="9447" y="13225"/>
                    <a:pt x="9567" y="13152"/>
                  </a:cubicBezTo>
                  <a:cubicBezTo>
                    <a:pt x="9616" y="13080"/>
                    <a:pt x="9664" y="13008"/>
                    <a:pt x="9712" y="12959"/>
                  </a:cubicBezTo>
                  <a:cubicBezTo>
                    <a:pt x="9519" y="12839"/>
                    <a:pt x="9736" y="12743"/>
                    <a:pt x="9760" y="12718"/>
                  </a:cubicBezTo>
                  <a:cubicBezTo>
                    <a:pt x="10122" y="12550"/>
                    <a:pt x="10387" y="12285"/>
                    <a:pt x="10628" y="11971"/>
                  </a:cubicBezTo>
                  <a:cubicBezTo>
                    <a:pt x="10869" y="11658"/>
                    <a:pt x="11061" y="11345"/>
                    <a:pt x="11182" y="10983"/>
                  </a:cubicBezTo>
                  <a:cubicBezTo>
                    <a:pt x="11230" y="10839"/>
                    <a:pt x="11278" y="10694"/>
                    <a:pt x="11351" y="10574"/>
                  </a:cubicBezTo>
                  <a:cubicBezTo>
                    <a:pt x="11519" y="10261"/>
                    <a:pt x="11784" y="9971"/>
                    <a:pt x="11712" y="9562"/>
                  </a:cubicBezTo>
                  <a:cubicBezTo>
                    <a:pt x="11712" y="9513"/>
                    <a:pt x="11712" y="9441"/>
                    <a:pt x="11760" y="9369"/>
                  </a:cubicBezTo>
                  <a:cubicBezTo>
                    <a:pt x="11977" y="8959"/>
                    <a:pt x="12025" y="8501"/>
                    <a:pt x="12074" y="8044"/>
                  </a:cubicBezTo>
                  <a:cubicBezTo>
                    <a:pt x="12098" y="7899"/>
                    <a:pt x="12194" y="7778"/>
                    <a:pt x="12266" y="7634"/>
                  </a:cubicBezTo>
                  <a:cubicBezTo>
                    <a:pt x="12298" y="7658"/>
                    <a:pt x="12331" y="7669"/>
                    <a:pt x="12362" y="7669"/>
                  </a:cubicBezTo>
                  <a:cubicBezTo>
                    <a:pt x="12424" y="7669"/>
                    <a:pt x="12483" y="7626"/>
                    <a:pt x="12531" y="7562"/>
                  </a:cubicBezTo>
                  <a:cubicBezTo>
                    <a:pt x="12604" y="7465"/>
                    <a:pt x="12676" y="7369"/>
                    <a:pt x="12748" y="7272"/>
                  </a:cubicBezTo>
                  <a:cubicBezTo>
                    <a:pt x="12821" y="7200"/>
                    <a:pt x="12917" y="7128"/>
                    <a:pt x="12941" y="7056"/>
                  </a:cubicBezTo>
                  <a:cubicBezTo>
                    <a:pt x="13013" y="6790"/>
                    <a:pt x="13062" y="6525"/>
                    <a:pt x="13086" y="6260"/>
                  </a:cubicBezTo>
                  <a:cubicBezTo>
                    <a:pt x="13134" y="5730"/>
                    <a:pt x="13158" y="5224"/>
                    <a:pt x="13230" y="4694"/>
                  </a:cubicBezTo>
                  <a:cubicBezTo>
                    <a:pt x="13254" y="4429"/>
                    <a:pt x="13254" y="4164"/>
                    <a:pt x="13134" y="3899"/>
                  </a:cubicBezTo>
                  <a:cubicBezTo>
                    <a:pt x="13037" y="3706"/>
                    <a:pt x="12965" y="3489"/>
                    <a:pt x="12917" y="3248"/>
                  </a:cubicBezTo>
                  <a:cubicBezTo>
                    <a:pt x="12772" y="2477"/>
                    <a:pt x="12387" y="1875"/>
                    <a:pt x="11808" y="1320"/>
                  </a:cubicBezTo>
                  <a:cubicBezTo>
                    <a:pt x="10863" y="375"/>
                    <a:pt x="9767" y="1"/>
                    <a:pt x="85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9;p2"/>
            <p:cNvSpPr/>
            <p:nvPr/>
          </p:nvSpPr>
          <p:spPr>
            <a:xfrm rot="-5400000">
              <a:off x="385211" y="632867"/>
              <a:ext cx="595315" cy="654510"/>
            </a:xfrm>
            <a:custGeom>
              <a:avLst/>
              <a:gdLst/>
              <a:ahLst/>
              <a:cxnLst/>
              <a:rect l="l" t="t" r="r" b="b"/>
              <a:pathLst>
                <a:path w="13255" h="14573" extrusionOk="0">
                  <a:moveTo>
                    <a:pt x="458" y="7321"/>
                  </a:moveTo>
                  <a:cubicBezTo>
                    <a:pt x="482" y="7345"/>
                    <a:pt x="507" y="7369"/>
                    <a:pt x="507" y="7417"/>
                  </a:cubicBezTo>
                  <a:cubicBezTo>
                    <a:pt x="482" y="7417"/>
                    <a:pt x="458" y="7441"/>
                    <a:pt x="434" y="7441"/>
                  </a:cubicBezTo>
                  <a:cubicBezTo>
                    <a:pt x="410" y="7441"/>
                    <a:pt x="386" y="7393"/>
                    <a:pt x="386" y="7369"/>
                  </a:cubicBezTo>
                  <a:cubicBezTo>
                    <a:pt x="410" y="7345"/>
                    <a:pt x="434" y="7345"/>
                    <a:pt x="458" y="7321"/>
                  </a:cubicBezTo>
                  <a:close/>
                  <a:moveTo>
                    <a:pt x="145" y="9610"/>
                  </a:moveTo>
                  <a:cubicBezTo>
                    <a:pt x="169" y="9634"/>
                    <a:pt x="193" y="9634"/>
                    <a:pt x="193" y="9658"/>
                  </a:cubicBezTo>
                  <a:cubicBezTo>
                    <a:pt x="193" y="9682"/>
                    <a:pt x="193" y="9706"/>
                    <a:pt x="169" y="9730"/>
                  </a:cubicBezTo>
                  <a:cubicBezTo>
                    <a:pt x="169" y="9730"/>
                    <a:pt x="145" y="9706"/>
                    <a:pt x="145" y="9706"/>
                  </a:cubicBezTo>
                  <a:cubicBezTo>
                    <a:pt x="121" y="9682"/>
                    <a:pt x="145" y="9658"/>
                    <a:pt x="145" y="9610"/>
                  </a:cubicBezTo>
                  <a:close/>
                  <a:moveTo>
                    <a:pt x="410" y="10236"/>
                  </a:moveTo>
                  <a:cubicBezTo>
                    <a:pt x="458" y="10261"/>
                    <a:pt x="482" y="10309"/>
                    <a:pt x="507" y="10357"/>
                  </a:cubicBezTo>
                  <a:cubicBezTo>
                    <a:pt x="527" y="10377"/>
                    <a:pt x="513" y="10397"/>
                    <a:pt x="508" y="10431"/>
                  </a:cubicBezTo>
                  <a:lnTo>
                    <a:pt x="508" y="10431"/>
                  </a:lnTo>
                  <a:lnTo>
                    <a:pt x="507" y="10429"/>
                  </a:lnTo>
                  <a:cubicBezTo>
                    <a:pt x="482" y="10405"/>
                    <a:pt x="458" y="10405"/>
                    <a:pt x="434" y="10381"/>
                  </a:cubicBezTo>
                  <a:cubicBezTo>
                    <a:pt x="434" y="10333"/>
                    <a:pt x="434" y="10285"/>
                    <a:pt x="410" y="10236"/>
                  </a:cubicBezTo>
                  <a:close/>
                  <a:moveTo>
                    <a:pt x="9929" y="2635"/>
                  </a:moveTo>
                  <a:cubicBezTo>
                    <a:pt x="9953" y="2635"/>
                    <a:pt x="9977" y="2638"/>
                    <a:pt x="10001" y="2646"/>
                  </a:cubicBezTo>
                  <a:cubicBezTo>
                    <a:pt x="10483" y="2670"/>
                    <a:pt x="10603" y="2814"/>
                    <a:pt x="10603" y="3296"/>
                  </a:cubicBezTo>
                  <a:cubicBezTo>
                    <a:pt x="10603" y="3634"/>
                    <a:pt x="10579" y="3947"/>
                    <a:pt x="10603" y="4284"/>
                  </a:cubicBezTo>
                  <a:cubicBezTo>
                    <a:pt x="10652" y="5369"/>
                    <a:pt x="10266" y="6309"/>
                    <a:pt x="9664" y="7176"/>
                  </a:cubicBezTo>
                  <a:cubicBezTo>
                    <a:pt x="9567" y="7321"/>
                    <a:pt x="9471" y="7465"/>
                    <a:pt x="9399" y="7634"/>
                  </a:cubicBezTo>
                  <a:cubicBezTo>
                    <a:pt x="8748" y="9176"/>
                    <a:pt x="7567" y="10236"/>
                    <a:pt x="6121" y="11008"/>
                  </a:cubicBezTo>
                  <a:cubicBezTo>
                    <a:pt x="6025" y="11056"/>
                    <a:pt x="5929" y="11104"/>
                    <a:pt x="5832" y="11176"/>
                  </a:cubicBezTo>
                  <a:cubicBezTo>
                    <a:pt x="5278" y="11658"/>
                    <a:pt x="4579" y="11755"/>
                    <a:pt x="3928" y="11923"/>
                  </a:cubicBezTo>
                  <a:cubicBezTo>
                    <a:pt x="3914" y="11930"/>
                    <a:pt x="3894" y="11933"/>
                    <a:pt x="3872" y="11933"/>
                  </a:cubicBezTo>
                  <a:cubicBezTo>
                    <a:pt x="3820" y="11933"/>
                    <a:pt x="3760" y="11916"/>
                    <a:pt x="3760" y="11899"/>
                  </a:cubicBezTo>
                  <a:cubicBezTo>
                    <a:pt x="3615" y="11634"/>
                    <a:pt x="3350" y="11441"/>
                    <a:pt x="3326" y="11104"/>
                  </a:cubicBezTo>
                  <a:cubicBezTo>
                    <a:pt x="3302" y="10911"/>
                    <a:pt x="3205" y="10718"/>
                    <a:pt x="3109" y="10550"/>
                  </a:cubicBezTo>
                  <a:cubicBezTo>
                    <a:pt x="2820" y="10020"/>
                    <a:pt x="2844" y="9441"/>
                    <a:pt x="2965" y="8863"/>
                  </a:cubicBezTo>
                  <a:cubicBezTo>
                    <a:pt x="3109" y="8164"/>
                    <a:pt x="3205" y="7465"/>
                    <a:pt x="3398" y="6766"/>
                  </a:cubicBezTo>
                  <a:cubicBezTo>
                    <a:pt x="3519" y="6405"/>
                    <a:pt x="3736" y="6068"/>
                    <a:pt x="3928" y="5730"/>
                  </a:cubicBezTo>
                  <a:cubicBezTo>
                    <a:pt x="4001" y="5610"/>
                    <a:pt x="4169" y="5561"/>
                    <a:pt x="4290" y="5441"/>
                  </a:cubicBezTo>
                  <a:cubicBezTo>
                    <a:pt x="4724" y="5055"/>
                    <a:pt x="5181" y="4646"/>
                    <a:pt x="5615" y="4212"/>
                  </a:cubicBezTo>
                  <a:cubicBezTo>
                    <a:pt x="5880" y="3947"/>
                    <a:pt x="6121" y="3658"/>
                    <a:pt x="6410" y="3393"/>
                  </a:cubicBezTo>
                  <a:cubicBezTo>
                    <a:pt x="6555" y="3248"/>
                    <a:pt x="6724" y="3128"/>
                    <a:pt x="6892" y="3079"/>
                  </a:cubicBezTo>
                  <a:cubicBezTo>
                    <a:pt x="7856" y="2863"/>
                    <a:pt x="8796" y="2646"/>
                    <a:pt x="9784" y="2646"/>
                  </a:cubicBezTo>
                  <a:cubicBezTo>
                    <a:pt x="9832" y="2646"/>
                    <a:pt x="9881" y="2635"/>
                    <a:pt x="9929" y="2635"/>
                  </a:cubicBezTo>
                  <a:close/>
                  <a:moveTo>
                    <a:pt x="6145" y="12646"/>
                  </a:moveTo>
                  <a:cubicBezTo>
                    <a:pt x="6145" y="12646"/>
                    <a:pt x="6170" y="12670"/>
                    <a:pt x="6170" y="12670"/>
                  </a:cubicBezTo>
                  <a:lnTo>
                    <a:pt x="6098" y="12670"/>
                  </a:lnTo>
                  <a:cubicBezTo>
                    <a:pt x="6114" y="12656"/>
                    <a:pt x="6130" y="12646"/>
                    <a:pt x="6145" y="12646"/>
                  </a:cubicBezTo>
                  <a:close/>
                  <a:moveTo>
                    <a:pt x="6011" y="12694"/>
                  </a:moveTo>
                  <a:cubicBezTo>
                    <a:pt x="5765" y="12784"/>
                    <a:pt x="5512" y="12808"/>
                    <a:pt x="5261" y="12808"/>
                  </a:cubicBezTo>
                  <a:cubicBezTo>
                    <a:pt x="5113" y="12808"/>
                    <a:pt x="4965" y="12799"/>
                    <a:pt x="4820" y="12791"/>
                  </a:cubicBezTo>
                  <a:cubicBezTo>
                    <a:pt x="4772" y="12791"/>
                    <a:pt x="4748" y="12767"/>
                    <a:pt x="4700" y="12743"/>
                  </a:cubicBezTo>
                  <a:cubicBezTo>
                    <a:pt x="4724" y="12718"/>
                    <a:pt x="4772" y="12718"/>
                    <a:pt x="4796" y="12718"/>
                  </a:cubicBezTo>
                  <a:cubicBezTo>
                    <a:pt x="5209" y="12696"/>
                    <a:pt x="5600" y="12694"/>
                    <a:pt x="6011" y="12694"/>
                  </a:cubicBezTo>
                  <a:close/>
                  <a:moveTo>
                    <a:pt x="8509" y="1"/>
                  </a:moveTo>
                  <a:cubicBezTo>
                    <a:pt x="8265" y="1"/>
                    <a:pt x="8015" y="15"/>
                    <a:pt x="7760" y="43"/>
                  </a:cubicBezTo>
                  <a:cubicBezTo>
                    <a:pt x="7505" y="77"/>
                    <a:pt x="7249" y="183"/>
                    <a:pt x="6986" y="183"/>
                  </a:cubicBezTo>
                  <a:cubicBezTo>
                    <a:pt x="6876" y="183"/>
                    <a:pt x="6765" y="165"/>
                    <a:pt x="6651" y="115"/>
                  </a:cubicBezTo>
                  <a:cubicBezTo>
                    <a:pt x="6497" y="38"/>
                    <a:pt x="6343" y="7"/>
                    <a:pt x="6190" y="7"/>
                  </a:cubicBezTo>
                  <a:cubicBezTo>
                    <a:pt x="5961" y="7"/>
                    <a:pt x="5736" y="77"/>
                    <a:pt x="5519" y="164"/>
                  </a:cubicBezTo>
                  <a:cubicBezTo>
                    <a:pt x="4772" y="477"/>
                    <a:pt x="4049" y="790"/>
                    <a:pt x="3350" y="1152"/>
                  </a:cubicBezTo>
                  <a:cubicBezTo>
                    <a:pt x="3061" y="1296"/>
                    <a:pt x="2844" y="1561"/>
                    <a:pt x="2579" y="1754"/>
                  </a:cubicBezTo>
                  <a:cubicBezTo>
                    <a:pt x="2748" y="1682"/>
                    <a:pt x="2892" y="1634"/>
                    <a:pt x="3061" y="1585"/>
                  </a:cubicBezTo>
                  <a:cubicBezTo>
                    <a:pt x="3085" y="1561"/>
                    <a:pt x="3109" y="1561"/>
                    <a:pt x="3133" y="1561"/>
                  </a:cubicBezTo>
                  <a:cubicBezTo>
                    <a:pt x="3133" y="1585"/>
                    <a:pt x="3109" y="1634"/>
                    <a:pt x="3085" y="1658"/>
                  </a:cubicBezTo>
                  <a:cubicBezTo>
                    <a:pt x="2916" y="1778"/>
                    <a:pt x="2748" y="1875"/>
                    <a:pt x="2579" y="2019"/>
                  </a:cubicBezTo>
                  <a:cubicBezTo>
                    <a:pt x="2555" y="2067"/>
                    <a:pt x="2531" y="2212"/>
                    <a:pt x="2531" y="2212"/>
                  </a:cubicBezTo>
                  <a:cubicBezTo>
                    <a:pt x="2724" y="2308"/>
                    <a:pt x="2603" y="2429"/>
                    <a:pt x="2555" y="2501"/>
                  </a:cubicBezTo>
                  <a:cubicBezTo>
                    <a:pt x="2338" y="2766"/>
                    <a:pt x="2217" y="3079"/>
                    <a:pt x="1952" y="3320"/>
                  </a:cubicBezTo>
                  <a:cubicBezTo>
                    <a:pt x="1711" y="3561"/>
                    <a:pt x="1591" y="3947"/>
                    <a:pt x="1350" y="4212"/>
                  </a:cubicBezTo>
                  <a:cubicBezTo>
                    <a:pt x="989" y="4646"/>
                    <a:pt x="748" y="5104"/>
                    <a:pt x="651" y="5658"/>
                  </a:cubicBezTo>
                  <a:lnTo>
                    <a:pt x="820" y="5658"/>
                  </a:lnTo>
                  <a:cubicBezTo>
                    <a:pt x="796" y="5730"/>
                    <a:pt x="820" y="5802"/>
                    <a:pt x="772" y="5827"/>
                  </a:cubicBezTo>
                  <a:cubicBezTo>
                    <a:pt x="772" y="5835"/>
                    <a:pt x="761" y="5837"/>
                    <a:pt x="745" y="5837"/>
                  </a:cubicBezTo>
                  <a:cubicBezTo>
                    <a:pt x="713" y="5837"/>
                    <a:pt x="659" y="5827"/>
                    <a:pt x="627" y="5827"/>
                  </a:cubicBezTo>
                  <a:cubicBezTo>
                    <a:pt x="651" y="5754"/>
                    <a:pt x="651" y="5706"/>
                    <a:pt x="675" y="5658"/>
                  </a:cubicBezTo>
                  <a:lnTo>
                    <a:pt x="675" y="5658"/>
                  </a:lnTo>
                  <a:cubicBezTo>
                    <a:pt x="603" y="5778"/>
                    <a:pt x="507" y="5875"/>
                    <a:pt x="458" y="6019"/>
                  </a:cubicBezTo>
                  <a:cubicBezTo>
                    <a:pt x="338" y="6333"/>
                    <a:pt x="266" y="6646"/>
                    <a:pt x="169" y="6959"/>
                  </a:cubicBezTo>
                  <a:cubicBezTo>
                    <a:pt x="121" y="7128"/>
                    <a:pt x="49" y="7321"/>
                    <a:pt x="49" y="7513"/>
                  </a:cubicBezTo>
                  <a:cubicBezTo>
                    <a:pt x="25" y="7899"/>
                    <a:pt x="49" y="8285"/>
                    <a:pt x="49" y="8694"/>
                  </a:cubicBezTo>
                  <a:cubicBezTo>
                    <a:pt x="49" y="8959"/>
                    <a:pt x="121" y="9248"/>
                    <a:pt x="73" y="9489"/>
                  </a:cubicBezTo>
                  <a:cubicBezTo>
                    <a:pt x="1" y="9803"/>
                    <a:pt x="49" y="10092"/>
                    <a:pt x="169" y="10357"/>
                  </a:cubicBezTo>
                  <a:cubicBezTo>
                    <a:pt x="482" y="10983"/>
                    <a:pt x="772" y="11658"/>
                    <a:pt x="1157" y="12261"/>
                  </a:cubicBezTo>
                  <a:cubicBezTo>
                    <a:pt x="1470" y="12743"/>
                    <a:pt x="1856" y="13249"/>
                    <a:pt x="2314" y="13610"/>
                  </a:cubicBezTo>
                  <a:cubicBezTo>
                    <a:pt x="3197" y="14309"/>
                    <a:pt x="4206" y="14573"/>
                    <a:pt x="5277" y="14573"/>
                  </a:cubicBezTo>
                  <a:cubicBezTo>
                    <a:pt x="5609" y="14573"/>
                    <a:pt x="5948" y="14547"/>
                    <a:pt x="6290" y="14502"/>
                  </a:cubicBezTo>
                  <a:cubicBezTo>
                    <a:pt x="6868" y="14429"/>
                    <a:pt x="7423" y="14309"/>
                    <a:pt x="7977" y="14116"/>
                  </a:cubicBezTo>
                  <a:cubicBezTo>
                    <a:pt x="8435" y="13947"/>
                    <a:pt x="8844" y="13755"/>
                    <a:pt x="9182" y="13417"/>
                  </a:cubicBezTo>
                  <a:cubicBezTo>
                    <a:pt x="9278" y="13297"/>
                    <a:pt x="9423" y="13225"/>
                    <a:pt x="9543" y="13152"/>
                  </a:cubicBezTo>
                  <a:cubicBezTo>
                    <a:pt x="9591" y="13080"/>
                    <a:pt x="9640" y="13008"/>
                    <a:pt x="9712" y="12959"/>
                  </a:cubicBezTo>
                  <a:cubicBezTo>
                    <a:pt x="9495" y="12839"/>
                    <a:pt x="9712" y="12743"/>
                    <a:pt x="9736" y="12718"/>
                  </a:cubicBezTo>
                  <a:cubicBezTo>
                    <a:pt x="10097" y="12550"/>
                    <a:pt x="10362" y="12285"/>
                    <a:pt x="10603" y="11971"/>
                  </a:cubicBezTo>
                  <a:cubicBezTo>
                    <a:pt x="10869" y="11658"/>
                    <a:pt x="11037" y="11345"/>
                    <a:pt x="11158" y="10983"/>
                  </a:cubicBezTo>
                  <a:cubicBezTo>
                    <a:pt x="11206" y="10839"/>
                    <a:pt x="11254" y="10694"/>
                    <a:pt x="11326" y="10574"/>
                  </a:cubicBezTo>
                  <a:cubicBezTo>
                    <a:pt x="11519" y="10261"/>
                    <a:pt x="11760" y="9971"/>
                    <a:pt x="11688" y="9562"/>
                  </a:cubicBezTo>
                  <a:cubicBezTo>
                    <a:pt x="11688" y="9513"/>
                    <a:pt x="11712" y="9441"/>
                    <a:pt x="11736" y="9369"/>
                  </a:cubicBezTo>
                  <a:cubicBezTo>
                    <a:pt x="11977" y="8959"/>
                    <a:pt x="12001" y="8501"/>
                    <a:pt x="12073" y="8044"/>
                  </a:cubicBezTo>
                  <a:cubicBezTo>
                    <a:pt x="12073" y="7899"/>
                    <a:pt x="12170" y="7778"/>
                    <a:pt x="12242" y="7634"/>
                  </a:cubicBezTo>
                  <a:cubicBezTo>
                    <a:pt x="12282" y="7658"/>
                    <a:pt x="12317" y="7669"/>
                    <a:pt x="12348" y="7669"/>
                  </a:cubicBezTo>
                  <a:cubicBezTo>
                    <a:pt x="12411" y="7669"/>
                    <a:pt x="12459" y="7626"/>
                    <a:pt x="12507" y="7562"/>
                  </a:cubicBezTo>
                  <a:cubicBezTo>
                    <a:pt x="12579" y="7465"/>
                    <a:pt x="12652" y="7369"/>
                    <a:pt x="12748" y="7272"/>
                  </a:cubicBezTo>
                  <a:cubicBezTo>
                    <a:pt x="12796" y="7200"/>
                    <a:pt x="12893" y="7128"/>
                    <a:pt x="12917" y="7056"/>
                  </a:cubicBezTo>
                  <a:cubicBezTo>
                    <a:pt x="12989" y="6790"/>
                    <a:pt x="13037" y="6525"/>
                    <a:pt x="13061" y="6260"/>
                  </a:cubicBezTo>
                  <a:cubicBezTo>
                    <a:pt x="13110" y="5730"/>
                    <a:pt x="13134" y="5224"/>
                    <a:pt x="13206" y="4694"/>
                  </a:cubicBezTo>
                  <a:cubicBezTo>
                    <a:pt x="13254" y="4429"/>
                    <a:pt x="13230" y="4164"/>
                    <a:pt x="13110" y="3899"/>
                  </a:cubicBezTo>
                  <a:cubicBezTo>
                    <a:pt x="13013" y="3706"/>
                    <a:pt x="12941" y="3489"/>
                    <a:pt x="12893" y="3248"/>
                  </a:cubicBezTo>
                  <a:cubicBezTo>
                    <a:pt x="12748" y="2477"/>
                    <a:pt x="12363" y="1875"/>
                    <a:pt x="11808" y="1320"/>
                  </a:cubicBezTo>
                  <a:cubicBezTo>
                    <a:pt x="10843" y="375"/>
                    <a:pt x="9743" y="1"/>
                    <a:pt x="85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30;p2"/>
            <p:cNvSpPr/>
            <p:nvPr/>
          </p:nvSpPr>
          <p:spPr>
            <a:xfrm rot="-5400000">
              <a:off x="399246" y="1329065"/>
              <a:ext cx="562843" cy="682086"/>
            </a:xfrm>
            <a:custGeom>
              <a:avLst/>
              <a:gdLst/>
              <a:ahLst/>
              <a:cxnLst/>
              <a:rect l="l" t="t" r="r" b="b"/>
              <a:pathLst>
                <a:path w="12532" h="15187" extrusionOk="0">
                  <a:moveTo>
                    <a:pt x="411" y="8978"/>
                  </a:moveTo>
                  <a:cubicBezTo>
                    <a:pt x="435" y="9002"/>
                    <a:pt x="459" y="9026"/>
                    <a:pt x="483" y="9050"/>
                  </a:cubicBezTo>
                  <a:cubicBezTo>
                    <a:pt x="459" y="9074"/>
                    <a:pt x="435" y="9098"/>
                    <a:pt x="411" y="9098"/>
                  </a:cubicBezTo>
                  <a:cubicBezTo>
                    <a:pt x="386" y="9074"/>
                    <a:pt x="362" y="9050"/>
                    <a:pt x="362" y="9026"/>
                  </a:cubicBezTo>
                  <a:cubicBezTo>
                    <a:pt x="362" y="9002"/>
                    <a:pt x="386" y="8978"/>
                    <a:pt x="411" y="8978"/>
                  </a:cubicBezTo>
                  <a:close/>
                  <a:moveTo>
                    <a:pt x="579" y="11291"/>
                  </a:moveTo>
                  <a:cubicBezTo>
                    <a:pt x="603" y="11291"/>
                    <a:pt x="627" y="11291"/>
                    <a:pt x="627" y="11315"/>
                  </a:cubicBezTo>
                  <a:cubicBezTo>
                    <a:pt x="652" y="11339"/>
                    <a:pt x="627" y="11364"/>
                    <a:pt x="627" y="11388"/>
                  </a:cubicBezTo>
                  <a:cubicBezTo>
                    <a:pt x="627" y="11388"/>
                    <a:pt x="603" y="11388"/>
                    <a:pt x="579" y="11364"/>
                  </a:cubicBezTo>
                  <a:cubicBezTo>
                    <a:pt x="579" y="11339"/>
                    <a:pt x="579" y="11315"/>
                    <a:pt x="579" y="11291"/>
                  </a:cubicBezTo>
                  <a:close/>
                  <a:moveTo>
                    <a:pt x="989" y="11821"/>
                  </a:moveTo>
                  <a:lnTo>
                    <a:pt x="989" y="11821"/>
                  </a:lnTo>
                  <a:cubicBezTo>
                    <a:pt x="1013" y="11870"/>
                    <a:pt x="1061" y="11894"/>
                    <a:pt x="1085" y="11918"/>
                  </a:cubicBezTo>
                  <a:cubicBezTo>
                    <a:pt x="1109" y="11942"/>
                    <a:pt x="1109" y="11990"/>
                    <a:pt x="1109" y="12014"/>
                  </a:cubicBezTo>
                  <a:cubicBezTo>
                    <a:pt x="1085" y="11990"/>
                    <a:pt x="1037" y="11990"/>
                    <a:pt x="1037" y="11966"/>
                  </a:cubicBezTo>
                  <a:cubicBezTo>
                    <a:pt x="1013" y="11918"/>
                    <a:pt x="989" y="11870"/>
                    <a:pt x="989" y="11821"/>
                  </a:cubicBezTo>
                  <a:close/>
                  <a:moveTo>
                    <a:pt x="8989" y="2378"/>
                  </a:moveTo>
                  <a:cubicBezTo>
                    <a:pt x="9284" y="2378"/>
                    <a:pt x="9393" y="2515"/>
                    <a:pt x="9471" y="2905"/>
                  </a:cubicBezTo>
                  <a:cubicBezTo>
                    <a:pt x="9544" y="3219"/>
                    <a:pt x="9592" y="3556"/>
                    <a:pt x="9688" y="3845"/>
                  </a:cubicBezTo>
                  <a:cubicBezTo>
                    <a:pt x="9929" y="4905"/>
                    <a:pt x="9760" y="5917"/>
                    <a:pt x="9351" y="6881"/>
                  </a:cubicBezTo>
                  <a:cubicBezTo>
                    <a:pt x="9279" y="7050"/>
                    <a:pt x="9230" y="7219"/>
                    <a:pt x="9206" y="7387"/>
                  </a:cubicBezTo>
                  <a:cubicBezTo>
                    <a:pt x="8893" y="9050"/>
                    <a:pt x="7953" y="10303"/>
                    <a:pt x="6724" y="11388"/>
                  </a:cubicBezTo>
                  <a:cubicBezTo>
                    <a:pt x="6628" y="11460"/>
                    <a:pt x="6531" y="11508"/>
                    <a:pt x="6459" y="11605"/>
                  </a:cubicBezTo>
                  <a:cubicBezTo>
                    <a:pt x="6025" y="12183"/>
                    <a:pt x="5375" y="12448"/>
                    <a:pt x="4748" y="12761"/>
                  </a:cubicBezTo>
                  <a:cubicBezTo>
                    <a:pt x="4724" y="12773"/>
                    <a:pt x="4688" y="12779"/>
                    <a:pt x="4655" y="12779"/>
                  </a:cubicBezTo>
                  <a:cubicBezTo>
                    <a:pt x="4622" y="12779"/>
                    <a:pt x="4592" y="12773"/>
                    <a:pt x="4579" y="12761"/>
                  </a:cubicBezTo>
                  <a:cubicBezTo>
                    <a:pt x="4387" y="12520"/>
                    <a:pt x="4098" y="12376"/>
                    <a:pt x="4001" y="12062"/>
                  </a:cubicBezTo>
                  <a:cubicBezTo>
                    <a:pt x="3929" y="11894"/>
                    <a:pt x="3808" y="11725"/>
                    <a:pt x="3664" y="11580"/>
                  </a:cubicBezTo>
                  <a:cubicBezTo>
                    <a:pt x="3278" y="11098"/>
                    <a:pt x="3182" y="10544"/>
                    <a:pt x="3158" y="9942"/>
                  </a:cubicBezTo>
                  <a:cubicBezTo>
                    <a:pt x="3158" y="9243"/>
                    <a:pt x="3110" y="8520"/>
                    <a:pt x="3158" y="7821"/>
                  </a:cubicBezTo>
                  <a:cubicBezTo>
                    <a:pt x="3182" y="7436"/>
                    <a:pt x="3326" y="7050"/>
                    <a:pt x="3447" y="6689"/>
                  </a:cubicBezTo>
                  <a:cubicBezTo>
                    <a:pt x="3495" y="6544"/>
                    <a:pt x="3664" y="6472"/>
                    <a:pt x="3760" y="6327"/>
                  </a:cubicBezTo>
                  <a:cubicBezTo>
                    <a:pt x="4098" y="5845"/>
                    <a:pt x="4459" y="5363"/>
                    <a:pt x="4772" y="4857"/>
                  </a:cubicBezTo>
                  <a:cubicBezTo>
                    <a:pt x="4989" y="4544"/>
                    <a:pt x="5182" y="4182"/>
                    <a:pt x="5399" y="3869"/>
                  </a:cubicBezTo>
                  <a:cubicBezTo>
                    <a:pt x="5495" y="3725"/>
                    <a:pt x="5640" y="3556"/>
                    <a:pt x="5808" y="3484"/>
                  </a:cubicBezTo>
                  <a:cubicBezTo>
                    <a:pt x="6700" y="3050"/>
                    <a:pt x="7568" y="2640"/>
                    <a:pt x="8531" y="2423"/>
                  </a:cubicBezTo>
                  <a:cubicBezTo>
                    <a:pt x="8604" y="2423"/>
                    <a:pt x="8676" y="2399"/>
                    <a:pt x="8748" y="2399"/>
                  </a:cubicBezTo>
                  <a:cubicBezTo>
                    <a:pt x="8840" y="2385"/>
                    <a:pt x="8920" y="2378"/>
                    <a:pt x="8989" y="2378"/>
                  </a:cubicBezTo>
                  <a:close/>
                  <a:moveTo>
                    <a:pt x="7086" y="12978"/>
                  </a:moveTo>
                  <a:cubicBezTo>
                    <a:pt x="7110" y="12978"/>
                    <a:pt x="7110" y="13002"/>
                    <a:pt x="7110" y="13002"/>
                  </a:cubicBezTo>
                  <a:cubicBezTo>
                    <a:pt x="7086" y="13026"/>
                    <a:pt x="7062" y="13026"/>
                    <a:pt x="7037" y="13026"/>
                  </a:cubicBezTo>
                  <a:cubicBezTo>
                    <a:pt x="7062" y="13026"/>
                    <a:pt x="7062" y="13002"/>
                    <a:pt x="7086" y="12978"/>
                  </a:cubicBezTo>
                  <a:close/>
                  <a:moveTo>
                    <a:pt x="7037" y="13026"/>
                  </a:moveTo>
                  <a:lnTo>
                    <a:pt x="7037" y="13026"/>
                  </a:lnTo>
                  <a:cubicBezTo>
                    <a:pt x="6652" y="13291"/>
                    <a:pt x="6242" y="13340"/>
                    <a:pt x="5808" y="13412"/>
                  </a:cubicBezTo>
                  <a:cubicBezTo>
                    <a:pt x="5784" y="13412"/>
                    <a:pt x="5736" y="13388"/>
                    <a:pt x="5688" y="13364"/>
                  </a:cubicBezTo>
                  <a:cubicBezTo>
                    <a:pt x="5712" y="13364"/>
                    <a:pt x="5736" y="13340"/>
                    <a:pt x="5784" y="13340"/>
                  </a:cubicBezTo>
                  <a:cubicBezTo>
                    <a:pt x="6194" y="13243"/>
                    <a:pt x="6604" y="13123"/>
                    <a:pt x="7037" y="13026"/>
                  </a:cubicBezTo>
                  <a:close/>
                  <a:moveTo>
                    <a:pt x="7810" y="0"/>
                  </a:moveTo>
                  <a:cubicBezTo>
                    <a:pt x="7219" y="0"/>
                    <a:pt x="6616" y="115"/>
                    <a:pt x="6001" y="327"/>
                  </a:cubicBezTo>
                  <a:cubicBezTo>
                    <a:pt x="5714" y="429"/>
                    <a:pt x="5444" y="637"/>
                    <a:pt x="5118" y="637"/>
                  </a:cubicBezTo>
                  <a:cubicBezTo>
                    <a:pt x="5061" y="637"/>
                    <a:pt x="5002" y="630"/>
                    <a:pt x="4941" y="616"/>
                  </a:cubicBezTo>
                  <a:cubicBezTo>
                    <a:pt x="4860" y="597"/>
                    <a:pt x="4780" y="588"/>
                    <a:pt x="4701" y="588"/>
                  </a:cubicBezTo>
                  <a:cubicBezTo>
                    <a:pt x="4382" y="588"/>
                    <a:pt x="4084" y="731"/>
                    <a:pt x="3832" y="905"/>
                  </a:cubicBezTo>
                  <a:cubicBezTo>
                    <a:pt x="3182" y="1363"/>
                    <a:pt x="2555" y="1845"/>
                    <a:pt x="1929" y="2351"/>
                  </a:cubicBezTo>
                  <a:cubicBezTo>
                    <a:pt x="1688" y="2544"/>
                    <a:pt x="1519" y="2833"/>
                    <a:pt x="1302" y="3098"/>
                  </a:cubicBezTo>
                  <a:cubicBezTo>
                    <a:pt x="1447" y="3002"/>
                    <a:pt x="1591" y="2905"/>
                    <a:pt x="1712" y="2833"/>
                  </a:cubicBezTo>
                  <a:cubicBezTo>
                    <a:pt x="1736" y="2809"/>
                    <a:pt x="1784" y="2809"/>
                    <a:pt x="1808" y="2809"/>
                  </a:cubicBezTo>
                  <a:cubicBezTo>
                    <a:pt x="1808" y="2833"/>
                    <a:pt x="1808" y="2857"/>
                    <a:pt x="1784" y="2881"/>
                  </a:cubicBezTo>
                  <a:cubicBezTo>
                    <a:pt x="1640" y="3050"/>
                    <a:pt x="1495" y="3194"/>
                    <a:pt x="1374" y="3363"/>
                  </a:cubicBezTo>
                  <a:cubicBezTo>
                    <a:pt x="1326" y="3411"/>
                    <a:pt x="1326" y="3556"/>
                    <a:pt x="1350" y="3556"/>
                  </a:cubicBezTo>
                  <a:cubicBezTo>
                    <a:pt x="1543" y="3628"/>
                    <a:pt x="1471" y="3749"/>
                    <a:pt x="1423" y="3845"/>
                  </a:cubicBezTo>
                  <a:cubicBezTo>
                    <a:pt x="1278" y="4158"/>
                    <a:pt x="1230" y="4472"/>
                    <a:pt x="1013" y="4761"/>
                  </a:cubicBezTo>
                  <a:cubicBezTo>
                    <a:pt x="820" y="5050"/>
                    <a:pt x="796" y="5460"/>
                    <a:pt x="627" y="5773"/>
                  </a:cubicBezTo>
                  <a:cubicBezTo>
                    <a:pt x="362" y="6255"/>
                    <a:pt x="218" y="6761"/>
                    <a:pt x="242" y="7315"/>
                  </a:cubicBezTo>
                  <a:cubicBezTo>
                    <a:pt x="290" y="7315"/>
                    <a:pt x="338" y="7315"/>
                    <a:pt x="411" y="7291"/>
                  </a:cubicBezTo>
                  <a:cubicBezTo>
                    <a:pt x="411" y="7363"/>
                    <a:pt x="411" y="7412"/>
                    <a:pt x="411" y="7460"/>
                  </a:cubicBezTo>
                  <a:cubicBezTo>
                    <a:pt x="386" y="7484"/>
                    <a:pt x="314" y="7484"/>
                    <a:pt x="242" y="7484"/>
                  </a:cubicBezTo>
                  <a:cubicBezTo>
                    <a:pt x="242" y="7436"/>
                    <a:pt x="242" y="7363"/>
                    <a:pt x="242" y="7315"/>
                  </a:cubicBezTo>
                  <a:cubicBezTo>
                    <a:pt x="194" y="7436"/>
                    <a:pt x="145" y="7580"/>
                    <a:pt x="121" y="7701"/>
                  </a:cubicBezTo>
                  <a:cubicBezTo>
                    <a:pt x="73" y="8038"/>
                    <a:pt x="73" y="8351"/>
                    <a:pt x="49" y="8689"/>
                  </a:cubicBezTo>
                  <a:cubicBezTo>
                    <a:pt x="25" y="8881"/>
                    <a:pt x="1" y="9074"/>
                    <a:pt x="25" y="9267"/>
                  </a:cubicBezTo>
                  <a:cubicBezTo>
                    <a:pt x="97" y="9653"/>
                    <a:pt x="194" y="10038"/>
                    <a:pt x="290" y="10424"/>
                  </a:cubicBezTo>
                  <a:cubicBezTo>
                    <a:pt x="338" y="10689"/>
                    <a:pt x="483" y="10930"/>
                    <a:pt x="459" y="11195"/>
                  </a:cubicBezTo>
                  <a:cubicBezTo>
                    <a:pt x="459" y="11508"/>
                    <a:pt x="579" y="11773"/>
                    <a:pt x="748" y="12014"/>
                  </a:cubicBezTo>
                  <a:cubicBezTo>
                    <a:pt x="1206" y="12568"/>
                    <a:pt x="1615" y="13147"/>
                    <a:pt x="2121" y="13653"/>
                  </a:cubicBezTo>
                  <a:cubicBezTo>
                    <a:pt x="2531" y="14087"/>
                    <a:pt x="3013" y="14496"/>
                    <a:pt x="3519" y="14737"/>
                  </a:cubicBezTo>
                  <a:cubicBezTo>
                    <a:pt x="4172" y="15052"/>
                    <a:pt x="4831" y="15186"/>
                    <a:pt x="5493" y="15186"/>
                  </a:cubicBezTo>
                  <a:cubicBezTo>
                    <a:pt x="6199" y="15186"/>
                    <a:pt x="6907" y="15034"/>
                    <a:pt x="7616" y="14785"/>
                  </a:cubicBezTo>
                  <a:cubicBezTo>
                    <a:pt x="8170" y="14593"/>
                    <a:pt x="8676" y="14352"/>
                    <a:pt x="9182" y="14038"/>
                  </a:cubicBezTo>
                  <a:cubicBezTo>
                    <a:pt x="9592" y="13773"/>
                    <a:pt x="9953" y="13508"/>
                    <a:pt x="10194" y="13099"/>
                  </a:cubicBezTo>
                  <a:cubicBezTo>
                    <a:pt x="10291" y="12978"/>
                    <a:pt x="10411" y="12882"/>
                    <a:pt x="10507" y="12785"/>
                  </a:cubicBezTo>
                  <a:lnTo>
                    <a:pt x="10507" y="12761"/>
                  </a:lnTo>
                  <a:cubicBezTo>
                    <a:pt x="10532" y="12689"/>
                    <a:pt x="10580" y="12617"/>
                    <a:pt x="10628" y="12544"/>
                  </a:cubicBezTo>
                  <a:cubicBezTo>
                    <a:pt x="10411" y="12496"/>
                    <a:pt x="10580" y="12352"/>
                    <a:pt x="10604" y="12327"/>
                  </a:cubicBezTo>
                  <a:cubicBezTo>
                    <a:pt x="10917" y="12062"/>
                    <a:pt x="11134" y="11749"/>
                    <a:pt x="11303" y="11412"/>
                  </a:cubicBezTo>
                  <a:cubicBezTo>
                    <a:pt x="11495" y="11050"/>
                    <a:pt x="11592" y="10713"/>
                    <a:pt x="11640" y="10327"/>
                  </a:cubicBezTo>
                  <a:cubicBezTo>
                    <a:pt x="11640" y="10159"/>
                    <a:pt x="11664" y="10014"/>
                    <a:pt x="11712" y="9869"/>
                  </a:cubicBezTo>
                  <a:cubicBezTo>
                    <a:pt x="11809" y="9532"/>
                    <a:pt x="12002" y="9195"/>
                    <a:pt x="11857" y="8809"/>
                  </a:cubicBezTo>
                  <a:cubicBezTo>
                    <a:pt x="11833" y="8761"/>
                    <a:pt x="11833" y="8689"/>
                    <a:pt x="11857" y="8616"/>
                  </a:cubicBezTo>
                  <a:cubicBezTo>
                    <a:pt x="12002" y="8159"/>
                    <a:pt x="11929" y="7701"/>
                    <a:pt x="11905" y="7243"/>
                  </a:cubicBezTo>
                  <a:cubicBezTo>
                    <a:pt x="11881" y="7098"/>
                    <a:pt x="11953" y="6954"/>
                    <a:pt x="11977" y="6809"/>
                  </a:cubicBezTo>
                  <a:cubicBezTo>
                    <a:pt x="11998" y="6813"/>
                    <a:pt x="12016" y="6815"/>
                    <a:pt x="12034" y="6815"/>
                  </a:cubicBezTo>
                  <a:cubicBezTo>
                    <a:pt x="12121" y="6815"/>
                    <a:pt x="12178" y="6765"/>
                    <a:pt x="12218" y="6665"/>
                  </a:cubicBezTo>
                  <a:cubicBezTo>
                    <a:pt x="12291" y="6568"/>
                    <a:pt x="12339" y="6472"/>
                    <a:pt x="12387" y="6351"/>
                  </a:cubicBezTo>
                  <a:cubicBezTo>
                    <a:pt x="12435" y="6255"/>
                    <a:pt x="12532" y="6183"/>
                    <a:pt x="12532" y="6086"/>
                  </a:cubicBezTo>
                  <a:cubicBezTo>
                    <a:pt x="12532" y="5821"/>
                    <a:pt x="12532" y="5556"/>
                    <a:pt x="12508" y="5291"/>
                  </a:cubicBezTo>
                  <a:cubicBezTo>
                    <a:pt x="12435" y="4761"/>
                    <a:pt x="12363" y="4255"/>
                    <a:pt x="12315" y="3749"/>
                  </a:cubicBezTo>
                  <a:cubicBezTo>
                    <a:pt x="12291" y="3460"/>
                    <a:pt x="12218" y="3219"/>
                    <a:pt x="12050" y="2978"/>
                  </a:cubicBezTo>
                  <a:cubicBezTo>
                    <a:pt x="11929" y="2809"/>
                    <a:pt x="11785" y="2592"/>
                    <a:pt x="11712" y="2399"/>
                  </a:cubicBezTo>
                  <a:cubicBezTo>
                    <a:pt x="11399" y="1652"/>
                    <a:pt x="10893" y="1146"/>
                    <a:pt x="10218" y="712"/>
                  </a:cubicBezTo>
                  <a:cubicBezTo>
                    <a:pt x="9434" y="222"/>
                    <a:pt x="8632" y="0"/>
                    <a:pt x="7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909423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0"/>
        <p:cNvGrpSpPr/>
        <p:nvPr/>
      </p:nvGrpSpPr>
      <p:grpSpPr>
        <a:xfrm>
          <a:off x="0" y="0"/>
          <a:ext cx="0" cy="0"/>
          <a:chOff x="0" y="0"/>
          <a:chExt cx="0" cy="0"/>
        </a:xfrm>
      </p:grpSpPr>
      <p:sp>
        <p:nvSpPr>
          <p:cNvPr id="51" name="Google Shape;51;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713225" y="1280325"/>
            <a:ext cx="7717500" cy="3327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53" name="Google Shape;53;p4"/>
          <p:cNvPicPr preferRelativeResize="0"/>
          <p:nvPr/>
        </p:nvPicPr>
        <p:blipFill>
          <a:blip r:embed="rId2">
            <a:alphaModFix amt="51000"/>
          </a:blip>
          <a:stretch>
            <a:fillRect/>
          </a:stretch>
        </p:blipFill>
        <p:spPr>
          <a:xfrm>
            <a:off x="-456971" y="4532511"/>
            <a:ext cx="1566717" cy="1416979"/>
          </a:xfrm>
          <a:prstGeom prst="rect">
            <a:avLst/>
          </a:prstGeom>
          <a:noFill/>
          <a:ln>
            <a:noFill/>
          </a:ln>
        </p:spPr>
      </p:pic>
      <p:pic>
        <p:nvPicPr>
          <p:cNvPr id="54" name="Google Shape;54;p4"/>
          <p:cNvPicPr preferRelativeResize="0"/>
          <p:nvPr/>
        </p:nvPicPr>
        <p:blipFill>
          <a:blip r:embed="rId3">
            <a:alphaModFix amt="50000"/>
          </a:blip>
          <a:stretch>
            <a:fillRect/>
          </a:stretch>
        </p:blipFill>
        <p:spPr>
          <a:xfrm>
            <a:off x="713236" y="-1886451"/>
            <a:ext cx="715635" cy="2891358"/>
          </a:xfrm>
          <a:prstGeom prst="rect">
            <a:avLst/>
          </a:prstGeom>
          <a:noFill/>
          <a:ln>
            <a:noFill/>
          </a:ln>
        </p:spPr>
      </p:pic>
      <p:pic>
        <p:nvPicPr>
          <p:cNvPr id="55" name="Google Shape;55;p4"/>
          <p:cNvPicPr preferRelativeResize="0"/>
          <p:nvPr/>
        </p:nvPicPr>
        <p:blipFill>
          <a:blip r:embed="rId4">
            <a:alphaModFix amt="50000"/>
          </a:blip>
          <a:stretch>
            <a:fillRect/>
          </a:stretch>
        </p:blipFill>
        <p:spPr>
          <a:xfrm>
            <a:off x="152835" y="-1069802"/>
            <a:ext cx="347113" cy="2891357"/>
          </a:xfrm>
          <a:prstGeom prst="rect">
            <a:avLst/>
          </a:prstGeom>
          <a:noFill/>
          <a:ln>
            <a:noFill/>
          </a:ln>
        </p:spPr>
      </p:pic>
      <p:pic>
        <p:nvPicPr>
          <p:cNvPr id="56" name="Google Shape;56;p4"/>
          <p:cNvPicPr preferRelativeResize="0"/>
          <p:nvPr/>
        </p:nvPicPr>
        <p:blipFill>
          <a:blip r:embed="rId5">
            <a:alphaModFix amt="57000"/>
          </a:blip>
          <a:stretch>
            <a:fillRect/>
          </a:stretch>
        </p:blipFill>
        <p:spPr>
          <a:xfrm rot="-5400000">
            <a:off x="8440936" y="2999074"/>
            <a:ext cx="1722750" cy="1805850"/>
          </a:xfrm>
          <a:prstGeom prst="rect">
            <a:avLst/>
          </a:prstGeom>
          <a:noFill/>
          <a:ln>
            <a:noFill/>
          </a:ln>
        </p:spPr>
      </p:pic>
      <p:pic>
        <p:nvPicPr>
          <p:cNvPr id="57" name="Google Shape;57;p4"/>
          <p:cNvPicPr preferRelativeResize="0"/>
          <p:nvPr/>
        </p:nvPicPr>
        <p:blipFill>
          <a:blip r:embed="rId6">
            <a:alphaModFix amt="50000"/>
          </a:blip>
          <a:stretch>
            <a:fillRect/>
          </a:stretch>
        </p:blipFill>
        <p:spPr>
          <a:xfrm>
            <a:off x="8199011" y="638813"/>
            <a:ext cx="765724" cy="773406"/>
          </a:xfrm>
          <a:prstGeom prst="rect">
            <a:avLst/>
          </a:prstGeom>
          <a:noFill/>
          <a:ln>
            <a:noFill/>
          </a:ln>
        </p:spPr>
      </p:pic>
      <p:pic>
        <p:nvPicPr>
          <p:cNvPr id="58" name="Google Shape;58;p4"/>
          <p:cNvPicPr preferRelativeResize="0"/>
          <p:nvPr/>
        </p:nvPicPr>
        <p:blipFill rotWithShape="1">
          <a:blip r:embed="rId7">
            <a:alphaModFix amt="50000"/>
          </a:blip>
          <a:srcRect/>
          <a:stretch/>
        </p:blipFill>
        <p:spPr>
          <a:xfrm>
            <a:off x="7958425" y="-197225"/>
            <a:ext cx="1513350" cy="1146200"/>
          </a:xfrm>
          <a:prstGeom prst="rect">
            <a:avLst/>
          </a:prstGeom>
          <a:noFill/>
          <a:ln>
            <a:noFill/>
          </a:ln>
        </p:spPr>
      </p:pic>
      <p:grpSp>
        <p:nvGrpSpPr>
          <p:cNvPr id="59" name="Google Shape;59;p4"/>
          <p:cNvGrpSpPr/>
          <p:nvPr/>
        </p:nvGrpSpPr>
        <p:grpSpPr>
          <a:xfrm>
            <a:off x="8109737" y="4399874"/>
            <a:ext cx="1210728" cy="1146586"/>
            <a:chOff x="7917864" y="6179513"/>
            <a:chExt cx="1363740" cy="1291491"/>
          </a:xfrm>
        </p:grpSpPr>
        <p:sp>
          <p:nvSpPr>
            <p:cNvPr id="60" name="Google Shape;60;p4"/>
            <p:cNvSpPr/>
            <p:nvPr/>
          </p:nvSpPr>
          <p:spPr>
            <a:xfrm>
              <a:off x="7917864" y="6179513"/>
              <a:ext cx="1363740" cy="1291491"/>
            </a:xfrm>
            <a:custGeom>
              <a:avLst/>
              <a:gdLst/>
              <a:ahLst/>
              <a:cxnLst/>
              <a:rect l="l" t="t" r="r" b="b"/>
              <a:pathLst>
                <a:path w="36581" h="34643" extrusionOk="0">
                  <a:moveTo>
                    <a:pt x="18891" y="2387"/>
                  </a:moveTo>
                  <a:cubicBezTo>
                    <a:pt x="19196" y="2387"/>
                    <a:pt x="19502" y="2396"/>
                    <a:pt x="19809" y="2414"/>
                  </a:cubicBezTo>
                  <a:cubicBezTo>
                    <a:pt x="20556" y="2462"/>
                    <a:pt x="21255" y="2607"/>
                    <a:pt x="21881" y="3016"/>
                  </a:cubicBezTo>
                  <a:cubicBezTo>
                    <a:pt x="22628" y="3474"/>
                    <a:pt x="23399" y="3956"/>
                    <a:pt x="24098" y="4534"/>
                  </a:cubicBezTo>
                  <a:cubicBezTo>
                    <a:pt x="25424" y="5619"/>
                    <a:pt x="26677" y="6824"/>
                    <a:pt x="27833" y="8101"/>
                  </a:cubicBezTo>
                  <a:cubicBezTo>
                    <a:pt x="28845" y="9185"/>
                    <a:pt x="29665" y="10390"/>
                    <a:pt x="30315" y="11740"/>
                  </a:cubicBezTo>
                  <a:cubicBezTo>
                    <a:pt x="30797" y="12728"/>
                    <a:pt x="31255" y="13764"/>
                    <a:pt x="31593" y="14848"/>
                  </a:cubicBezTo>
                  <a:cubicBezTo>
                    <a:pt x="31665" y="15089"/>
                    <a:pt x="31737" y="15378"/>
                    <a:pt x="31785" y="15643"/>
                  </a:cubicBezTo>
                  <a:cubicBezTo>
                    <a:pt x="31882" y="16511"/>
                    <a:pt x="32026" y="17378"/>
                    <a:pt x="32099" y="18246"/>
                  </a:cubicBezTo>
                  <a:cubicBezTo>
                    <a:pt x="32171" y="19041"/>
                    <a:pt x="32099" y="19836"/>
                    <a:pt x="31954" y="20632"/>
                  </a:cubicBezTo>
                  <a:cubicBezTo>
                    <a:pt x="31785" y="21595"/>
                    <a:pt x="31617" y="22583"/>
                    <a:pt x="31255" y="23523"/>
                  </a:cubicBezTo>
                  <a:cubicBezTo>
                    <a:pt x="30870" y="24511"/>
                    <a:pt x="30436" y="25499"/>
                    <a:pt x="29906" y="26439"/>
                  </a:cubicBezTo>
                  <a:cubicBezTo>
                    <a:pt x="29785" y="26608"/>
                    <a:pt x="29665" y="26752"/>
                    <a:pt x="29544" y="26945"/>
                  </a:cubicBezTo>
                  <a:cubicBezTo>
                    <a:pt x="29279" y="26801"/>
                    <a:pt x="29327" y="26535"/>
                    <a:pt x="29135" y="26439"/>
                  </a:cubicBezTo>
                  <a:cubicBezTo>
                    <a:pt x="28942" y="26463"/>
                    <a:pt x="28894" y="26608"/>
                    <a:pt x="28797" y="26728"/>
                  </a:cubicBezTo>
                  <a:cubicBezTo>
                    <a:pt x="28484" y="27186"/>
                    <a:pt x="28195" y="27644"/>
                    <a:pt x="27857" y="28078"/>
                  </a:cubicBezTo>
                  <a:cubicBezTo>
                    <a:pt x="27038" y="29162"/>
                    <a:pt x="26026" y="30030"/>
                    <a:pt x="24869" y="30753"/>
                  </a:cubicBezTo>
                  <a:cubicBezTo>
                    <a:pt x="24387" y="31042"/>
                    <a:pt x="23857" y="31186"/>
                    <a:pt x="23327" y="31331"/>
                  </a:cubicBezTo>
                  <a:cubicBezTo>
                    <a:pt x="22122" y="31620"/>
                    <a:pt x="20893" y="31885"/>
                    <a:pt x="19688" y="32198"/>
                  </a:cubicBezTo>
                  <a:cubicBezTo>
                    <a:pt x="18803" y="32415"/>
                    <a:pt x="17890" y="32524"/>
                    <a:pt x="16971" y="32524"/>
                  </a:cubicBezTo>
                  <a:cubicBezTo>
                    <a:pt x="16664" y="32524"/>
                    <a:pt x="16357" y="32512"/>
                    <a:pt x="16050" y="32488"/>
                  </a:cubicBezTo>
                  <a:cubicBezTo>
                    <a:pt x="15423" y="32415"/>
                    <a:pt x="14772" y="32391"/>
                    <a:pt x="14146" y="32223"/>
                  </a:cubicBezTo>
                  <a:cubicBezTo>
                    <a:pt x="13833" y="32150"/>
                    <a:pt x="13495" y="32150"/>
                    <a:pt x="13182" y="32102"/>
                  </a:cubicBezTo>
                  <a:cubicBezTo>
                    <a:pt x="12700" y="32030"/>
                    <a:pt x="12242" y="31982"/>
                    <a:pt x="11784" y="31861"/>
                  </a:cubicBezTo>
                  <a:cubicBezTo>
                    <a:pt x="11350" y="31741"/>
                    <a:pt x="10941" y="31572"/>
                    <a:pt x="10507" y="31427"/>
                  </a:cubicBezTo>
                  <a:cubicBezTo>
                    <a:pt x="9929" y="31210"/>
                    <a:pt x="9423" y="30921"/>
                    <a:pt x="8965" y="30536"/>
                  </a:cubicBezTo>
                  <a:cubicBezTo>
                    <a:pt x="8820" y="30391"/>
                    <a:pt x="8676" y="30271"/>
                    <a:pt x="8531" y="30126"/>
                  </a:cubicBezTo>
                  <a:cubicBezTo>
                    <a:pt x="8459" y="30078"/>
                    <a:pt x="8435" y="30006"/>
                    <a:pt x="8362" y="29957"/>
                  </a:cubicBezTo>
                  <a:cubicBezTo>
                    <a:pt x="7615" y="29307"/>
                    <a:pt x="6989" y="28536"/>
                    <a:pt x="6314" y="27813"/>
                  </a:cubicBezTo>
                  <a:cubicBezTo>
                    <a:pt x="6121" y="27620"/>
                    <a:pt x="5977" y="27427"/>
                    <a:pt x="5832" y="27234"/>
                  </a:cubicBezTo>
                  <a:cubicBezTo>
                    <a:pt x="5615" y="26921"/>
                    <a:pt x="5374" y="26632"/>
                    <a:pt x="5157" y="26343"/>
                  </a:cubicBezTo>
                  <a:cubicBezTo>
                    <a:pt x="4965" y="26078"/>
                    <a:pt x="4772" y="25813"/>
                    <a:pt x="4748" y="25475"/>
                  </a:cubicBezTo>
                  <a:cubicBezTo>
                    <a:pt x="4748" y="25379"/>
                    <a:pt x="4700" y="25282"/>
                    <a:pt x="4651" y="25186"/>
                  </a:cubicBezTo>
                  <a:cubicBezTo>
                    <a:pt x="4338" y="24680"/>
                    <a:pt x="4193" y="24078"/>
                    <a:pt x="4025" y="23523"/>
                  </a:cubicBezTo>
                  <a:cubicBezTo>
                    <a:pt x="3904" y="23138"/>
                    <a:pt x="3808" y="22752"/>
                    <a:pt x="3760" y="22343"/>
                  </a:cubicBezTo>
                  <a:cubicBezTo>
                    <a:pt x="3639" y="21668"/>
                    <a:pt x="3471" y="20993"/>
                    <a:pt x="3422" y="20294"/>
                  </a:cubicBezTo>
                  <a:cubicBezTo>
                    <a:pt x="3398" y="19692"/>
                    <a:pt x="3254" y="19113"/>
                    <a:pt x="3254" y="18511"/>
                  </a:cubicBezTo>
                  <a:cubicBezTo>
                    <a:pt x="3254" y="18463"/>
                    <a:pt x="3230" y="18415"/>
                    <a:pt x="3230" y="18366"/>
                  </a:cubicBezTo>
                  <a:cubicBezTo>
                    <a:pt x="3230" y="17884"/>
                    <a:pt x="3254" y="17403"/>
                    <a:pt x="3230" y="16945"/>
                  </a:cubicBezTo>
                  <a:cubicBezTo>
                    <a:pt x="3205" y="16487"/>
                    <a:pt x="3157" y="16053"/>
                    <a:pt x="3133" y="15595"/>
                  </a:cubicBezTo>
                  <a:cubicBezTo>
                    <a:pt x="3109" y="15354"/>
                    <a:pt x="3133" y="15113"/>
                    <a:pt x="3254" y="14872"/>
                  </a:cubicBezTo>
                  <a:cubicBezTo>
                    <a:pt x="3302" y="14752"/>
                    <a:pt x="3326" y="14631"/>
                    <a:pt x="3350" y="14511"/>
                  </a:cubicBezTo>
                  <a:cubicBezTo>
                    <a:pt x="3398" y="13957"/>
                    <a:pt x="3615" y="13451"/>
                    <a:pt x="3736" y="12920"/>
                  </a:cubicBezTo>
                  <a:cubicBezTo>
                    <a:pt x="3856" y="12463"/>
                    <a:pt x="4049" y="12053"/>
                    <a:pt x="4314" y="11691"/>
                  </a:cubicBezTo>
                  <a:cubicBezTo>
                    <a:pt x="4675" y="11185"/>
                    <a:pt x="4941" y="10631"/>
                    <a:pt x="5181" y="10053"/>
                  </a:cubicBezTo>
                  <a:cubicBezTo>
                    <a:pt x="5447" y="9426"/>
                    <a:pt x="5880" y="8896"/>
                    <a:pt x="6290" y="8366"/>
                  </a:cubicBezTo>
                  <a:cubicBezTo>
                    <a:pt x="6820" y="7739"/>
                    <a:pt x="7398" y="7161"/>
                    <a:pt x="7832" y="6438"/>
                  </a:cubicBezTo>
                  <a:cubicBezTo>
                    <a:pt x="8001" y="6149"/>
                    <a:pt x="8266" y="5932"/>
                    <a:pt x="8579" y="5739"/>
                  </a:cubicBezTo>
                  <a:cubicBezTo>
                    <a:pt x="9399" y="5233"/>
                    <a:pt x="10242" y="4751"/>
                    <a:pt x="11085" y="4269"/>
                  </a:cubicBezTo>
                  <a:cubicBezTo>
                    <a:pt x="11832" y="3811"/>
                    <a:pt x="12652" y="3522"/>
                    <a:pt x="13495" y="3257"/>
                  </a:cubicBezTo>
                  <a:cubicBezTo>
                    <a:pt x="14363" y="2992"/>
                    <a:pt x="15254" y="2799"/>
                    <a:pt x="16170" y="2631"/>
                  </a:cubicBezTo>
                  <a:cubicBezTo>
                    <a:pt x="17074" y="2468"/>
                    <a:pt x="17977" y="2387"/>
                    <a:pt x="18891" y="2387"/>
                  </a:cubicBezTo>
                  <a:close/>
                  <a:moveTo>
                    <a:pt x="19398" y="0"/>
                  </a:moveTo>
                  <a:cubicBezTo>
                    <a:pt x="18250" y="0"/>
                    <a:pt x="17104" y="96"/>
                    <a:pt x="15977" y="269"/>
                  </a:cubicBezTo>
                  <a:cubicBezTo>
                    <a:pt x="14700" y="486"/>
                    <a:pt x="13423" y="727"/>
                    <a:pt x="12194" y="1137"/>
                  </a:cubicBezTo>
                  <a:cubicBezTo>
                    <a:pt x="11664" y="1305"/>
                    <a:pt x="11158" y="1498"/>
                    <a:pt x="10628" y="1643"/>
                  </a:cubicBezTo>
                  <a:cubicBezTo>
                    <a:pt x="8893" y="2197"/>
                    <a:pt x="7326" y="3040"/>
                    <a:pt x="5832" y="4077"/>
                  </a:cubicBezTo>
                  <a:cubicBezTo>
                    <a:pt x="5157" y="4534"/>
                    <a:pt x="4579" y="5065"/>
                    <a:pt x="4145" y="5739"/>
                  </a:cubicBezTo>
                  <a:cubicBezTo>
                    <a:pt x="3398" y="6848"/>
                    <a:pt x="2699" y="7956"/>
                    <a:pt x="2121" y="9161"/>
                  </a:cubicBezTo>
                  <a:cubicBezTo>
                    <a:pt x="1736" y="9932"/>
                    <a:pt x="1446" y="10752"/>
                    <a:pt x="1133" y="11571"/>
                  </a:cubicBezTo>
                  <a:cubicBezTo>
                    <a:pt x="820" y="12366"/>
                    <a:pt x="651" y="13210"/>
                    <a:pt x="434" y="14029"/>
                  </a:cubicBezTo>
                  <a:cubicBezTo>
                    <a:pt x="121" y="15210"/>
                    <a:pt x="0" y="16439"/>
                    <a:pt x="25" y="17643"/>
                  </a:cubicBezTo>
                  <a:cubicBezTo>
                    <a:pt x="25" y="18897"/>
                    <a:pt x="121" y="20150"/>
                    <a:pt x="266" y="21379"/>
                  </a:cubicBezTo>
                  <a:cubicBezTo>
                    <a:pt x="362" y="22053"/>
                    <a:pt x="482" y="22728"/>
                    <a:pt x="627" y="23379"/>
                  </a:cubicBezTo>
                  <a:cubicBezTo>
                    <a:pt x="820" y="24126"/>
                    <a:pt x="1085" y="24849"/>
                    <a:pt x="1302" y="25596"/>
                  </a:cubicBezTo>
                  <a:cubicBezTo>
                    <a:pt x="1422" y="25933"/>
                    <a:pt x="1495" y="26270"/>
                    <a:pt x="1639" y="26584"/>
                  </a:cubicBezTo>
                  <a:cubicBezTo>
                    <a:pt x="2145" y="27523"/>
                    <a:pt x="2603" y="28511"/>
                    <a:pt x="3254" y="29355"/>
                  </a:cubicBezTo>
                  <a:cubicBezTo>
                    <a:pt x="3687" y="29933"/>
                    <a:pt x="4169" y="30487"/>
                    <a:pt x="4675" y="31018"/>
                  </a:cubicBezTo>
                  <a:cubicBezTo>
                    <a:pt x="5519" y="31885"/>
                    <a:pt x="6483" y="32560"/>
                    <a:pt x="7615" y="32994"/>
                  </a:cubicBezTo>
                  <a:cubicBezTo>
                    <a:pt x="8989" y="33548"/>
                    <a:pt x="10411" y="33933"/>
                    <a:pt x="11857" y="34223"/>
                  </a:cubicBezTo>
                  <a:cubicBezTo>
                    <a:pt x="13230" y="34488"/>
                    <a:pt x="14628" y="34464"/>
                    <a:pt x="16025" y="34632"/>
                  </a:cubicBezTo>
                  <a:cubicBezTo>
                    <a:pt x="16033" y="34640"/>
                    <a:pt x="16042" y="34643"/>
                    <a:pt x="16050" y="34643"/>
                  </a:cubicBezTo>
                  <a:cubicBezTo>
                    <a:pt x="16066" y="34643"/>
                    <a:pt x="16082" y="34632"/>
                    <a:pt x="16098" y="34632"/>
                  </a:cubicBezTo>
                  <a:cubicBezTo>
                    <a:pt x="17423" y="34632"/>
                    <a:pt x="18748" y="34584"/>
                    <a:pt x="20050" y="34343"/>
                  </a:cubicBezTo>
                  <a:cubicBezTo>
                    <a:pt x="21182" y="34102"/>
                    <a:pt x="22291" y="33885"/>
                    <a:pt x="23399" y="33524"/>
                  </a:cubicBezTo>
                  <a:cubicBezTo>
                    <a:pt x="24170" y="33283"/>
                    <a:pt x="24942" y="32970"/>
                    <a:pt x="25713" y="32680"/>
                  </a:cubicBezTo>
                  <a:cubicBezTo>
                    <a:pt x="26219" y="32463"/>
                    <a:pt x="26701" y="32198"/>
                    <a:pt x="27134" y="31837"/>
                  </a:cubicBezTo>
                  <a:cubicBezTo>
                    <a:pt x="27327" y="31668"/>
                    <a:pt x="27568" y="31524"/>
                    <a:pt x="27809" y="31379"/>
                  </a:cubicBezTo>
                  <a:lnTo>
                    <a:pt x="28098" y="31379"/>
                  </a:lnTo>
                  <a:cubicBezTo>
                    <a:pt x="28126" y="31381"/>
                    <a:pt x="28156" y="31382"/>
                    <a:pt x="28189" y="31382"/>
                  </a:cubicBezTo>
                  <a:cubicBezTo>
                    <a:pt x="28523" y="31382"/>
                    <a:pt x="29081" y="31276"/>
                    <a:pt x="29279" y="31210"/>
                  </a:cubicBezTo>
                  <a:cubicBezTo>
                    <a:pt x="29857" y="30994"/>
                    <a:pt x="30364" y="30584"/>
                    <a:pt x="30942" y="30391"/>
                  </a:cubicBezTo>
                  <a:cubicBezTo>
                    <a:pt x="31086" y="30343"/>
                    <a:pt x="31183" y="30198"/>
                    <a:pt x="31303" y="30102"/>
                  </a:cubicBezTo>
                  <a:cubicBezTo>
                    <a:pt x="31424" y="29981"/>
                    <a:pt x="31520" y="29861"/>
                    <a:pt x="31641" y="29716"/>
                  </a:cubicBezTo>
                  <a:cubicBezTo>
                    <a:pt x="31833" y="29716"/>
                    <a:pt x="32002" y="29716"/>
                    <a:pt x="32171" y="29668"/>
                  </a:cubicBezTo>
                  <a:cubicBezTo>
                    <a:pt x="32364" y="29620"/>
                    <a:pt x="32556" y="29548"/>
                    <a:pt x="32749" y="29475"/>
                  </a:cubicBezTo>
                  <a:cubicBezTo>
                    <a:pt x="32990" y="29403"/>
                    <a:pt x="33183" y="29259"/>
                    <a:pt x="33303" y="29018"/>
                  </a:cubicBezTo>
                  <a:cubicBezTo>
                    <a:pt x="33376" y="28873"/>
                    <a:pt x="33472" y="28704"/>
                    <a:pt x="33593" y="28584"/>
                  </a:cubicBezTo>
                  <a:cubicBezTo>
                    <a:pt x="33761" y="28439"/>
                    <a:pt x="33930" y="28295"/>
                    <a:pt x="34123" y="28174"/>
                  </a:cubicBezTo>
                  <a:cubicBezTo>
                    <a:pt x="34316" y="28078"/>
                    <a:pt x="34412" y="27909"/>
                    <a:pt x="34532" y="27740"/>
                  </a:cubicBezTo>
                  <a:cubicBezTo>
                    <a:pt x="34605" y="27596"/>
                    <a:pt x="34677" y="27427"/>
                    <a:pt x="34773" y="27283"/>
                  </a:cubicBezTo>
                  <a:cubicBezTo>
                    <a:pt x="34942" y="27042"/>
                    <a:pt x="35014" y="26752"/>
                    <a:pt x="35111" y="26463"/>
                  </a:cubicBezTo>
                  <a:cubicBezTo>
                    <a:pt x="35304" y="25837"/>
                    <a:pt x="35400" y="25210"/>
                    <a:pt x="35737" y="24632"/>
                  </a:cubicBezTo>
                  <a:cubicBezTo>
                    <a:pt x="35810" y="24487"/>
                    <a:pt x="35858" y="24294"/>
                    <a:pt x="35882" y="24126"/>
                  </a:cubicBezTo>
                  <a:cubicBezTo>
                    <a:pt x="36026" y="23379"/>
                    <a:pt x="36267" y="22632"/>
                    <a:pt x="36316" y="21861"/>
                  </a:cubicBezTo>
                  <a:cubicBezTo>
                    <a:pt x="36340" y="21620"/>
                    <a:pt x="36340" y="21355"/>
                    <a:pt x="36388" y="21114"/>
                  </a:cubicBezTo>
                  <a:cubicBezTo>
                    <a:pt x="36508" y="20607"/>
                    <a:pt x="36460" y="20077"/>
                    <a:pt x="36436" y="19547"/>
                  </a:cubicBezTo>
                  <a:cubicBezTo>
                    <a:pt x="36412" y="19282"/>
                    <a:pt x="36388" y="19017"/>
                    <a:pt x="36533" y="18752"/>
                  </a:cubicBezTo>
                  <a:cubicBezTo>
                    <a:pt x="36581" y="18656"/>
                    <a:pt x="36557" y="18511"/>
                    <a:pt x="36557" y="18391"/>
                  </a:cubicBezTo>
                  <a:cubicBezTo>
                    <a:pt x="36557" y="17909"/>
                    <a:pt x="36484" y="17451"/>
                    <a:pt x="36388" y="16969"/>
                  </a:cubicBezTo>
                  <a:cubicBezTo>
                    <a:pt x="36243" y="16101"/>
                    <a:pt x="36099" y="15210"/>
                    <a:pt x="35761" y="14366"/>
                  </a:cubicBezTo>
                  <a:cubicBezTo>
                    <a:pt x="35593" y="13981"/>
                    <a:pt x="35472" y="13571"/>
                    <a:pt x="35400" y="13137"/>
                  </a:cubicBezTo>
                  <a:cubicBezTo>
                    <a:pt x="35328" y="12752"/>
                    <a:pt x="35183" y="12390"/>
                    <a:pt x="35038" y="12005"/>
                  </a:cubicBezTo>
                  <a:cubicBezTo>
                    <a:pt x="34894" y="11667"/>
                    <a:pt x="34749" y="11330"/>
                    <a:pt x="34557" y="10993"/>
                  </a:cubicBezTo>
                  <a:cubicBezTo>
                    <a:pt x="34195" y="10366"/>
                    <a:pt x="33858" y="9739"/>
                    <a:pt x="33424" y="9161"/>
                  </a:cubicBezTo>
                  <a:cubicBezTo>
                    <a:pt x="32701" y="8221"/>
                    <a:pt x="31906" y="7354"/>
                    <a:pt x="31135" y="6462"/>
                  </a:cubicBezTo>
                  <a:cubicBezTo>
                    <a:pt x="30291" y="5498"/>
                    <a:pt x="29400" y="4558"/>
                    <a:pt x="28363" y="3739"/>
                  </a:cubicBezTo>
                  <a:cubicBezTo>
                    <a:pt x="27400" y="2968"/>
                    <a:pt x="26412" y="2197"/>
                    <a:pt x="25327" y="1594"/>
                  </a:cubicBezTo>
                  <a:cubicBezTo>
                    <a:pt x="24821" y="1329"/>
                    <a:pt x="24291" y="1113"/>
                    <a:pt x="23761" y="872"/>
                  </a:cubicBezTo>
                  <a:cubicBezTo>
                    <a:pt x="22508" y="293"/>
                    <a:pt x="21158" y="28"/>
                    <a:pt x="19785" y="4"/>
                  </a:cubicBezTo>
                  <a:cubicBezTo>
                    <a:pt x="19656" y="2"/>
                    <a:pt x="19527" y="0"/>
                    <a:pt x="193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61;p4"/>
            <p:cNvSpPr/>
            <p:nvPr/>
          </p:nvSpPr>
          <p:spPr>
            <a:xfrm>
              <a:off x="8207129" y="6457776"/>
              <a:ext cx="708842" cy="733820"/>
            </a:xfrm>
            <a:custGeom>
              <a:avLst/>
              <a:gdLst/>
              <a:ahLst/>
              <a:cxnLst/>
              <a:rect l="l" t="t" r="r" b="b"/>
              <a:pathLst>
                <a:path w="19014" h="19684" extrusionOk="0">
                  <a:moveTo>
                    <a:pt x="8652" y="1413"/>
                  </a:moveTo>
                  <a:cubicBezTo>
                    <a:pt x="8674" y="1413"/>
                    <a:pt x="8698" y="1419"/>
                    <a:pt x="8724" y="1432"/>
                  </a:cubicBezTo>
                  <a:cubicBezTo>
                    <a:pt x="8692" y="1496"/>
                    <a:pt x="8639" y="1507"/>
                    <a:pt x="8578" y="1507"/>
                  </a:cubicBezTo>
                  <a:cubicBezTo>
                    <a:pt x="8559" y="1507"/>
                    <a:pt x="8540" y="1506"/>
                    <a:pt x="8520" y="1505"/>
                  </a:cubicBezTo>
                  <a:lnTo>
                    <a:pt x="8520" y="1505"/>
                  </a:lnTo>
                  <a:cubicBezTo>
                    <a:pt x="8554" y="1448"/>
                    <a:pt x="8598" y="1413"/>
                    <a:pt x="8652" y="1413"/>
                  </a:cubicBezTo>
                  <a:close/>
                  <a:moveTo>
                    <a:pt x="8444" y="1535"/>
                  </a:moveTo>
                  <a:lnTo>
                    <a:pt x="8444" y="1535"/>
                  </a:lnTo>
                  <a:cubicBezTo>
                    <a:pt x="8254" y="1682"/>
                    <a:pt x="8059" y="1820"/>
                    <a:pt x="7796" y="1820"/>
                  </a:cubicBezTo>
                  <a:cubicBezTo>
                    <a:pt x="7780" y="1820"/>
                    <a:pt x="7765" y="1819"/>
                    <a:pt x="7749" y="1818"/>
                  </a:cubicBezTo>
                  <a:lnTo>
                    <a:pt x="7749" y="1818"/>
                  </a:lnTo>
                  <a:cubicBezTo>
                    <a:pt x="7753" y="1818"/>
                    <a:pt x="7757" y="1818"/>
                    <a:pt x="7760" y="1818"/>
                  </a:cubicBezTo>
                  <a:cubicBezTo>
                    <a:pt x="7960" y="1640"/>
                    <a:pt x="8200" y="1565"/>
                    <a:pt x="8444" y="1535"/>
                  </a:cubicBezTo>
                  <a:close/>
                  <a:moveTo>
                    <a:pt x="10150" y="1519"/>
                  </a:moveTo>
                  <a:cubicBezTo>
                    <a:pt x="10407" y="1519"/>
                    <a:pt x="10662" y="1555"/>
                    <a:pt x="10917" y="1625"/>
                  </a:cubicBezTo>
                  <a:cubicBezTo>
                    <a:pt x="11375" y="1745"/>
                    <a:pt x="11833" y="1890"/>
                    <a:pt x="12267" y="2059"/>
                  </a:cubicBezTo>
                  <a:cubicBezTo>
                    <a:pt x="13206" y="2444"/>
                    <a:pt x="13905" y="3095"/>
                    <a:pt x="14387" y="3962"/>
                  </a:cubicBezTo>
                  <a:cubicBezTo>
                    <a:pt x="14773" y="4685"/>
                    <a:pt x="15062" y="5408"/>
                    <a:pt x="15279" y="6179"/>
                  </a:cubicBezTo>
                  <a:cubicBezTo>
                    <a:pt x="15423" y="6637"/>
                    <a:pt x="15544" y="7095"/>
                    <a:pt x="15664" y="7553"/>
                  </a:cubicBezTo>
                  <a:cubicBezTo>
                    <a:pt x="15737" y="7890"/>
                    <a:pt x="15785" y="8252"/>
                    <a:pt x="15737" y="8589"/>
                  </a:cubicBezTo>
                  <a:cubicBezTo>
                    <a:pt x="15640" y="9336"/>
                    <a:pt x="15640" y="10083"/>
                    <a:pt x="15664" y="10830"/>
                  </a:cubicBezTo>
                  <a:cubicBezTo>
                    <a:pt x="15689" y="11264"/>
                    <a:pt x="15640" y="11674"/>
                    <a:pt x="15568" y="12107"/>
                  </a:cubicBezTo>
                  <a:cubicBezTo>
                    <a:pt x="15496" y="12469"/>
                    <a:pt x="15423" y="12830"/>
                    <a:pt x="15375" y="13192"/>
                  </a:cubicBezTo>
                  <a:cubicBezTo>
                    <a:pt x="15351" y="13457"/>
                    <a:pt x="15231" y="13674"/>
                    <a:pt x="15110" y="13891"/>
                  </a:cubicBezTo>
                  <a:cubicBezTo>
                    <a:pt x="14797" y="14421"/>
                    <a:pt x="14387" y="14830"/>
                    <a:pt x="13833" y="15119"/>
                  </a:cubicBezTo>
                  <a:cubicBezTo>
                    <a:pt x="13688" y="15192"/>
                    <a:pt x="13520" y="15264"/>
                    <a:pt x="13375" y="15385"/>
                  </a:cubicBezTo>
                  <a:cubicBezTo>
                    <a:pt x="12990" y="15674"/>
                    <a:pt x="12604" y="15987"/>
                    <a:pt x="12194" y="16300"/>
                  </a:cubicBezTo>
                  <a:cubicBezTo>
                    <a:pt x="12146" y="16324"/>
                    <a:pt x="12098" y="16397"/>
                    <a:pt x="12074" y="16421"/>
                  </a:cubicBezTo>
                  <a:cubicBezTo>
                    <a:pt x="11953" y="16686"/>
                    <a:pt x="12146" y="16830"/>
                    <a:pt x="12243" y="16999"/>
                  </a:cubicBezTo>
                  <a:cubicBezTo>
                    <a:pt x="12218" y="17023"/>
                    <a:pt x="12194" y="17095"/>
                    <a:pt x="12170" y="17095"/>
                  </a:cubicBezTo>
                  <a:cubicBezTo>
                    <a:pt x="11977" y="17192"/>
                    <a:pt x="11761" y="17312"/>
                    <a:pt x="11568" y="17361"/>
                  </a:cubicBezTo>
                  <a:cubicBezTo>
                    <a:pt x="10965" y="17553"/>
                    <a:pt x="10363" y="17722"/>
                    <a:pt x="9760" y="17867"/>
                  </a:cubicBezTo>
                  <a:cubicBezTo>
                    <a:pt x="9110" y="18035"/>
                    <a:pt x="8459" y="18156"/>
                    <a:pt x="7784" y="18156"/>
                  </a:cubicBezTo>
                  <a:cubicBezTo>
                    <a:pt x="7278" y="18132"/>
                    <a:pt x="6796" y="18011"/>
                    <a:pt x="6363" y="17722"/>
                  </a:cubicBezTo>
                  <a:cubicBezTo>
                    <a:pt x="5712" y="17264"/>
                    <a:pt x="5134" y="16710"/>
                    <a:pt x="4628" y="16083"/>
                  </a:cubicBezTo>
                  <a:cubicBezTo>
                    <a:pt x="4170" y="15529"/>
                    <a:pt x="3808" y="14903"/>
                    <a:pt x="3471" y="14276"/>
                  </a:cubicBezTo>
                  <a:cubicBezTo>
                    <a:pt x="3206" y="13770"/>
                    <a:pt x="2989" y="13240"/>
                    <a:pt x="2989" y="12637"/>
                  </a:cubicBezTo>
                  <a:cubicBezTo>
                    <a:pt x="2796" y="11987"/>
                    <a:pt x="2893" y="11312"/>
                    <a:pt x="2844" y="10637"/>
                  </a:cubicBezTo>
                  <a:cubicBezTo>
                    <a:pt x="2820" y="10420"/>
                    <a:pt x="2820" y="10204"/>
                    <a:pt x="2748" y="9987"/>
                  </a:cubicBezTo>
                  <a:cubicBezTo>
                    <a:pt x="2555" y="9457"/>
                    <a:pt x="2531" y="8902"/>
                    <a:pt x="2700" y="8372"/>
                  </a:cubicBezTo>
                  <a:cubicBezTo>
                    <a:pt x="2772" y="8107"/>
                    <a:pt x="2844" y="7842"/>
                    <a:pt x="2796" y="7553"/>
                  </a:cubicBezTo>
                  <a:cubicBezTo>
                    <a:pt x="2796" y="7408"/>
                    <a:pt x="2844" y="7264"/>
                    <a:pt x="2893" y="7119"/>
                  </a:cubicBezTo>
                  <a:cubicBezTo>
                    <a:pt x="3037" y="6685"/>
                    <a:pt x="3206" y="6276"/>
                    <a:pt x="3447" y="5890"/>
                  </a:cubicBezTo>
                  <a:cubicBezTo>
                    <a:pt x="3760" y="5456"/>
                    <a:pt x="3977" y="4950"/>
                    <a:pt x="4363" y="4541"/>
                  </a:cubicBezTo>
                  <a:cubicBezTo>
                    <a:pt x="4483" y="4396"/>
                    <a:pt x="4579" y="4203"/>
                    <a:pt x="4628" y="4011"/>
                  </a:cubicBezTo>
                  <a:cubicBezTo>
                    <a:pt x="4772" y="3529"/>
                    <a:pt x="5037" y="3215"/>
                    <a:pt x="5543" y="2998"/>
                  </a:cubicBezTo>
                  <a:cubicBezTo>
                    <a:pt x="6001" y="2806"/>
                    <a:pt x="6435" y="2468"/>
                    <a:pt x="6869" y="2179"/>
                  </a:cubicBezTo>
                  <a:cubicBezTo>
                    <a:pt x="7151" y="2015"/>
                    <a:pt x="7410" y="1850"/>
                    <a:pt x="7736" y="1820"/>
                  </a:cubicBezTo>
                  <a:lnTo>
                    <a:pt x="7736" y="1820"/>
                  </a:lnTo>
                  <a:cubicBezTo>
                    <a:pt x="7687" y="1987"/>
                    <a:pt x="7543" y="2035"/>
                    <a:pt x="7423" y="2107"/>
                  </a:cubicBezTo>
                  <a:cubicBezTo>
                    <a:pt x="6989" y="2372"/>
                    <a:pt x="6580" y="2637"/>
                    <a:pt x="6170" y="2902"/>
                  </a:cubicBezTo>
                  <a:cubicBezTo>
                    <a:pt x="6122" y="2926"/>
                    <a:pt x="6122" y="3023"/>
                    <a:pt x="6098" y="3143"/>
                  </a:cubicBezTo>
                  <a:cubicBezTo>
                    <a:pt x="6459" y="3047"/>
                    <a:pt x="6724" y="2830"/>
                    <a:pt x="7013" y="2685"/>
                  </a:cubicBezTo>
                  <a:cubicBezTo>
                    <a:pt x="7760" y="2324"/>
                    <a:pt x="8507" y="1914"/>
                    <a:pt x="9303" y="1649"/>
                  </a:cubicBezTo>
                  <a:cubicBezTo>
                    <a:pt x="9590" y="1561"/>
                    <a:pt x="9872" y="1519"/>
                    <a:pt x="10150" y="1519"/>
                  </a:cubicBezTo>
                  <a:close/>
                  <a:moveTo>
                    <a:pt x="8050" y="1"/>
                  </a:moveTo>
                  <a:cubicBezTo>
                    <a:pt x="7831" y="1"/>
                    <a:pt x="7611" y="19"/>
                    <a:pt x="7399" y="58"/>
                  </a:cubicBezTo>
                  <a:cubicBezTo>
                    <a:pt x="6580" y="203"/>
                    <a:pt x="5808" y="516"/>
                    <a:pt x="5110" y="950"/>
                  </a:cubicBezTo>
                  <a:cubicBezTo>
                    <a:pt x="4363" y="1408"/>
                    <a:pt x="3688" y="1962"/>
                    <a:pt x="2989" y="2492"/>
                  </a:cubicBezTo>
                  <a:cubicBezTo>
                    <a:pt x="2603" y="2806"/>
                    <a:pt x="2266" y="3167"/>
                    <a:pt x="2001" y="3601"/>
                  </a:cubicBezTo>
                  <a:cubicBezTo>
                    <a:pt x="1881" y="3770"/>
                    <a:pt x="1712" y="3938"/>
                    <a:pt x="1664" y="4035"/>
                  </a:cubicBezTo>
                  <a:cubicBezTo>
                    <a:pt x="1399" y="4589"/>
                    <a:pt x="1206" y="5047"/>
                    <a:pt x="1013" y="5505"/>
                  </a:cubicBezTo>
                  <a:cubicBezTo>
                    <a:pt x="748" y="6083"/>
                    <a:pt x="507" y="6685"/>
                    <a:pt x="387" y="7336"/>
                  </a:cubicBezTo>
                  <a:cubicBezTo>
                    <a:pt x="314" y="7794"/>
                    <a:pt x="242" y="8276"/>
                    <a:pt x="170" y="8734"/>
                  </a:cubicBezTo>
                  <a:cubicBezTo>
                    <a:pt x="97" y="9312"/>
                    <a:pt x="1" y="9890"/>
                    <a:pt x="1" y="10445"/>
                  </a:cubicBezTo>
                  <a:cubicBezTo>
                    <a:pt x="25" y="11167"/>
                    <a:pt x="146" y="11890"/>
                    <a:pt x="362" y="12565"/>
                  </a:cubicBezTo>
                  <a:cubicBezTo>
                    <a:pt x="965" y="14445"/>
                    <a:pt x="2049" y="16011"/>
                    <a:pt x="3447" y="17385"/>
                  </a:cubicBezTo>
                  <a:cubicBezTo>
                    <a:pt x="3712" y="17650"/>
                    <a:pt x="4001" y="17891"/>
                    <a:pt x="4339" y="18059"/>
                  </a:cubicBezTo>
                  <a:cubicBezTo>
                    <a:pt x="4748" y="18252"/>
                    <a:pt x="5158" y="18445"/>
                    <a:pt x="5519" y="18686"/>
                  </a:cubicBezTo>
                  <a:cubicBezTo>
                    <a:pt x="6290" y="19144"/>
                    <a:pt x="7134" y="19361"/>
                    <a:pt x="8001" y="19529"/>
                  </a:cubicBezTo>
                  <a:cubicBezTo>
                    <a:pt x="8584" y="19629"/>
                    <a:pt x="9167" y="19683"/>
                    <a:pt x="9753" y="19683"/>
                  </a:cubicBezTo>
                  <a:cubicBezTo>
                    <a:pt x="10306" y="19683"/>
                    <a:pt x="10862" y="19635"/>
                    <a:pt x="11423" y="19529"/>
                  </a:cubicBezTo>
                  <a:cubicBezTo>
                    <a:pt x="13086" y="19240"/>
                    <a:pt x="14749" y="18686"/>
                    <a:pt x="16195" y="17867"/>
                  </a:cubicBezTo>
                  <a:cubicBezTo>
                    <a:pt x="16291" y="17794"/>
                    <a:pt x="16387" y="17722"/>
                    <a:pt x="16363" y="17553"/>
                  </a:cubicBezTo>
                  <a:cubicBezTo>
                    <a:pt x="16267" y="17481"/>
                    <a:pt x="16195" y="17385"/>
                    <a:pt x="16122" y="17312"/>
                  </a:cubicBezTo>
                  <a:cubicBezTo>
                    <a:pt x="16291" y="16951"/>
                    <a:pt x="16628" y="16830"/>
                    <a:pt x="16966" y="16614"/>
                  </a:cubicBezTo>
                  <a:cubicBezTo>
                    <a:pt x="17014" y="16469"/>
                    <a:pt x="17038" y="16348"/>
                    <a:pt x="17110" y="16228"/>
                  </a:cubicBezTo>
                  <a:cubicBezTo>
                    <a:pt x="17183" y="16107"/>
                    <a:pt x="17279" y="15987"/>
                    <a:pt x="17375" y="15867"/>
                  </a:cubicBezTo>
                  <a:cubicBezTo>
                    <a:pt x="17616" y="15481"/>
                    <a:pt x="17857" y="15119"/>
                    <a:pt x="18098" y="14734"/>
                  </a:cubicBezTo>
                  <a:cubicBezTo>
                    <a:pt x="18243" y="14541"/>
                    <a:pt x="18363" y="14300"/>
                    <a:pt x="18363" y="14059"/>
                  </a:cubicBezTo>
                  <a:cubicBezTo>
                    <a:pt x="18412" y="13336"/>
                    <a:pt x="18628" y="12686"/>
                    <a:pt x="18797" y="12011"/>
                  </a:cubicBezTo>
                  <a:cubicBezTo>
                    <a:pt x="18821" y="11866"/>
                    <a:pt x="18845" y="11722"/>
                    <a:pt x="18869" y="11553"/>
                  </a:cubicBezTo>
                  <a:cubicBezTo>
                    <a:pt x="18894" y="11119"/>
                    <a:pt x="18966" y="10661"/>
                    <a:pt x="18966" y="10228"/>
                  </a:cubicBezTo>
                  <a:cubicBezTo>
                    <a:pt x="19014" y="9023"/>
                    <a:pt x="18918" y="7818"/>
                    <a:pt x="18436" y="6709"/>
                  </a:cubicBezTo>
                  <a:cubicBezTo>
                    <a:pt x="18339" y="6468"/>
                    <a:pt x="18243" y="6227"/>
                    <a:pt x="18195" y="5987"/>
                  </a:cubicBezTo>
                  <a:cubicBezTo>
                    <a:pt x="17978" y="5143"/>
                    <a:pt x="17616" y="4396"/>
                    <a:pt x="17014" y="3770"/>
                  </a:cubicBezTo>
                  <a:cubicBezTo>
                    <a:pt x="16869" y="3625"/>
                    <a:pt x="16773" y="3456"/>
                    <a:pt x="16628" y="3312"/>
                  </a:cubicBezTo>
                  <a:cubicBezTo>
                    <a:pt x="16243" y="2854"/>
                    <a:pt x="15833" y="2396"/>
                    <a:pt x="15327" y="2083"/>
                  </a:cubicBezTo>
                  <a:cubicBezTo>
                    <a:pt x="14917" y="1842"/>
                    <a:pt x="14484" y="1625"/>
                    <a:pt x="14074" y="1432"/>
                  </a:cubicBezTo>
                  <a:cubicBezTo>
                    <a:pt x="13134" y="998"/>
                    <a:pt x="12146" y="709"/>
                    <a:pt x="11158" y="468"/>
                  </a:cubicBezTo>
                  <a:cubicBezTo>
                    <a:pt x="10315" y="251"/>
                    <a:pt x="9447" y="131"/>
                    <a:pt x="8580" y="34"/>
                  </a:cubicBezTo>
                  <a:cubicBezTo>
                    <a:pt x="8406" y="13"/>
                    <a:pt x="8228" y="1"/>
                    <a:pt x="80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62;p4"/>
          <p:cNvGrpSpPr/>
          <p:nvPr/>
        </p:nvGrpSpPr>
        <p:grpSpPr>
          <a:xfrm>
            <a:off x="292631" y="3650929"/>
            <a:ext cx="273430" cy="1238255"/>
            <a:chOff x="292631" y="3650929"/>
            <a:chExt cx="273430" cy="1238255"/>
          </a:xfrm>
        </p:grpSpPr>
        <p:sp>
          <p:nvSpPr>
            <p:cNvPr id="63" name="Google Shape;63;p4"/>
            <p:cNvSpPr/>
            <p:nvPr/>
          </p:nvSpPr>
          <p:spPr>
            <a:xfrm rot="10800000">
              <a:off x="292631" y="4601655"/>
              <a:ext cx="273430" cy="287529"/>
            </a:xfrm>
            <a:custGeom>
              <a:avLst/>
              <a:gdLst/>
              <a:ahLst/>
              <a:cxnLst/>
              <a:rect l="l" t="t" r="r" b="b"/>
              <a:pathLst>
                <a:path w="6652" h="6995" extrusionOk="0">
                  <a:moveTo>
                    <a:pt x="3414" y="0"/>
                  </a:moveTo>
                  <a:cubicBezTo>
                    <a:pt x="3318" y="0"/>
                    <a:pt x="3210" y="3"/>
                    <a:pt x="3085" y="6"/>
                  </a:cubicBezTo>
                  <a:cubicBezTo>
                    <a:pt x="2811" y="6"/>
                    <a:pt x="2537" y="136"/>
                    <a:pt x="2247" y="136"/>
                  </a:cubicBezTo>
                  <a:cubicBezTo>
                    <a:pt x="2205" y="136"/>
                    <a:pt x="2163" y="133"/>
                    <a:pt x="2121" y="127"/>
                  </a:cubicBezTo>
                  <a:cubicBezTo>
                    <a:pt x="2112" y="124"/>
                    <a:pt x="2101" y="122"/>
                    <a:pt x="2091" y="122"/>
                  </a:cubicBezTo>
                  <a:cubicBezTo>
                    <a:pt x="2023" y="122"/>
                    <a:pt x="1940" y="185"/>
                    <a:pt x="1856" y="247"/>
                  </a:cubicBezTo>
                  <a:cubicBezTo>
                    <a:pt x="1519" y="488"/>
                    <a:pt x="1157" y="705"/>
                    <a:pt x="844" y="994"/>
                  </a:cubicBezTo>
                  <a:cubicBezTo>
                    <a:pt x="603" y="1235"/>
                    <a:pt x="579" y="1573"/>
                    <a:pt x="386" y="1838"/>
                  </a:cubicBezTo>
                  <a:cubicBezTo>
                    <a:pt x="362" y="1886"/>
                    <a:pt x="338" y="1934"/>
                    <a:pt x="314" y="1982"/>
                  </a:cubicBezTo>
                  <a:cubicBezTo>
                    <a:pt x="1" y="2657"/>
                    <a:pt x="1" y="2657"/>
                    <a:pt x="97" y="3452"/>
                  </a:cubicBezTo>
                  <a:cubicBezTo>
                    <a:pt x="121" y="3573"/>
                    <a:pt x="121" y="3717"/>
                    <a:pt x="145" y="3838"/>
                  </a:cubicBezTo>
                  <a:cubicBezTo>
                    <a:pt x="169" y="4127"/>
                    <a:pt x="218" y="4416"/>
                    <a:pt x="266" y="4705"/>
                  </a:cubicBezTo>
                  <a:cubicBezTo>
                    <a:pt x="338" y="5236"/>
                    <a:pt x="579" y="5645"/>
                    <a:pt x="1037" y="5910"/>
                  </a:cubicBezTo>
                  <a:cubicBezTo>
                    <a:pt x="1181" y="5983"/>
                    <a:pt x="1326" y="6055"/>
                    <a:pt x="1374" y="6200"/>
                  </a:cubicBezTo>
                  <a:cubicBezTo>
                    <a:pt x="1471" y="6441"/>
                    <a:pt x="1663" y="6537"/>
                    <a:pt x="1880" y="6585"/>
                  </a:cubicBezTo>
                  <a:cubicBezTo>
                    <a:pt x="2386" y="6730"/>
                    <a:pt x="2892" y="6874"/>
                    <a:pt x="3398" y="6995"/>
                  </a:cubicBezTo>
                  <a:cubicBezTo>
                    <a:pt x="3808" y="6874"/>
                    <a:pt x="4290" y="6874"/>
                    <a:pt x="4652" y="6585"/>
                  </a:cubicBezTo>
                  <a:cubicBezTo>
                    <a:pt x="5133" y="6537"/>
                    <a:pt x="5399" y="6127"/>
                    <a:pt x="5760" y="5886"/>
                  </a:cubicBezTo>
                  <a:cubicBezTo>
                    <a:pt x="5880" y="5645"/>
                    <a:pt x="5953" y="5453"/>
                    <a:pt x="6073" y="5284"/>
                  </a:cubicBezTo>
                  <a:cubicBezTo>
                    <a:pt x="6242" y="5043"/>
                    <a:pt x="6362" y="4778"/>
                    <a:pt x="6387" y="4465"/>
                  </a:cubicBezTo>
                  <a:cubicBezTo>
                    <a:pt x="6387" y="4368"/>
                    <a:pt x="6411" y="4272"/>
                    <a:pt x="6435" y="4175"/>
                  </a:cubicBezTo>
                  <a:cubicBezTo>
                    <a:pt x="6652" y="3645"/>
                    <a:pt x="6555" y="3091"/>
                    <a:pt x="6483" y="2561"/>
                  </a:cubicBezTo>
                  <a:cubicBezTo>
                    <a:pt x="6411" y="2055"/>
                    <a:pt x="6146" y="1621"/>
                    <a:pt x="5760" y="1308"/>
                  </a:cubicBezTo>
                  <a:cubicBezTo>
                    <a:pt x="5543" y="1115"/>
                    <a:pt x="5399" y="898"/>
                    <a:pt x="5254" y="705"/>
                  </a:cubicBezTo>
                  <a:cubicBezTo>
                    <a:pt x="5061" y="609"/>
                    <a:pt x="4892" y="537"/>
                    <a:pt x="4748" y="440"/>
                  </a:cubicBezTo>
                  <a:cubicBezTo>
                    <a:pt x="4098" y="75"/>
                    <a:pt x="3927" y="0"/>
                    <a:pt x="34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64;p4"/>
            <p:cNvSpPr/>
            <p:nvPr/>
          </p:nvSpPr>
          <p:spPr>
            <a:xfrm rot="10800000">
              <a:off x="292631" y="4126292"/>
              <a:ext cx="273430" cy="287529"/>
            </a:xfrm>
            <a:custGeom>
              <a:avLst/>
              <a:gdLst/>
              <a:ahLst/>
              <a:cxnLst/>
              <a:rect l="l" t="t" r="r" b="b"/>
              <a:pathLst>
                <a:path w="6652" h="6995" extrusionOk="0">
                  <a:moveTo>
                    <a:pt x="3414" y="0"/>
                  </a:moveTo>
                  <a:cubicBezTo>
                    <a:pt x="3318" y="0"/>
                    <a:pt x="3210" y="3"/>
                    <a:pt x="3085" y="6"/>
                  </a:cubicBezTo>
                  <a:cubicBezTo>
                    <a:pt x="2811" y="6"/>
                    <a:pt x="2537" y="136"/>
                    <a:pt x="2247" y="136"/>
                  </a:cubicBezTo>
                  <a:cubicBezTo>
                    <a:pt x="2205" y="136"/>
                    <a:pt x="2163" y="133"/>
                    <a:pt x="2121" y="127"/>
                  </a:cubicBezTo>
                  <a:cubicBezTo>
                    <a:pt x="2112" y="124"/>
                    <a:pt x="2101" y="122"/>
                    <a:pt x="2091" y="122"/>
                  </a:cubicBezTo>
                  <a:cubicBezTo>
                    <a:pt x="2023" y="122"/>
                    <a:pt x="1940" y="185"/>
                    <a:pt x="1856" y="247"/>
                  </a:cubicBezTo>
                  <a:cubicBezTo>
                    <a:pt x="1519" y="488"/>
                    <a:pt x="1157" y="705"/>
                    <a:pt x="844" y="994"/>
                  </a:cubicBezTo>
                  <a:cubicBezTo>
                    <a:pt x="603" y="1235"/>
                    <a:pt x="579" y="1573"/>
                    <a:pt x="386" y="1838"/>
                  </a:cubicBezTo>
                  <a:cubicBezTo>
                    <a:pt x="362" y="1886"/>
                    <a:pt x="338" y="1934"/>
                    <a:pt x="314" y="1982"/>
                  </a:cubicBezTo>
                  <a:cubicBezTo>
                    <a:pt x="1" y="2657"/>
                    <a:pt x="1" y="2657"/>
                    <a:pt x="97" y="3452"/>
                  </a:cubicBezTo>
                  <a:cubicBezTo>
                    <a:pt x="121" y="3573"/>
                    <a:pt x="121" y="3717"/>
                    <a:pt x="145" y="3838"/>
                  </a:cubicBezTo>
                  <a:cubicBezTo>
                    <a:pt x="169" y="4127"/>
                    <a:pt x="218" y="4416"/>
                    <a:pt x="266" y="4705"/>
                  </a:cubicBezTo>
                  <a:cubicBezTo>
                    <a:pt x="338" y="5236"/>
                    <a:pt x="579" y="5645"/>
                    <a:pt x="1037" y="5910"/>
                  </a:cubicBezTo>
                  <a:cubicBezTo>
                    <a:pt x="1181" y="5983"/>
                    <a:pt x="1326" y="6055"/>
                    <a:pt x="1374" y="6200"/>
                  </a:cubicBezTo>
                  <a:cubicBezTo>
                    <a:pt x="1471" y="6441"/>
                    <a:pt x="1663" y="6537"/>
                    <a:pt x="1880" y="6585"/>
                  </a:cubicBezTo>
                  <a:cubicBezTo>
                    <a:pt x="2386" y="6730"/>
                    <a:pt x="2892" y="6874"/>
                    <a:pt x="3398" y="6995"/>
                  </a:cubicBezTo>
                  <a:cubicBezTo>
                    <a:pt x="3808" y="6874"/>
                    <a:pt x="4290" y="6874"/>
                    <a:pt x="4652" y="6585"/>
                  </a:cubicBezTo>
                  <a:cubicBezTo>
                    <a:pt x="5133" y="6537"/>
                    <a:pt x="5399" y="6127"/>
                    <a:pt x="5760" y="5886"/>
                  </a:cubicBezTo>
                  <a:cubicBezTo>
                    <a:pt x="5880" y="5645"/>
                    <a:pt x="5953" y="5453"/>
                    <a:pt x="6073" y="5284"/>
                  </a:cubicBezTo>
                  <a:cubicBezTo>
                    <a:pt x="6242" y="5043"/>
                    <a:pt x="6362" y="4778"/>
                    <a:pt x="6387" y="4465"/>
                  </a:cubicBezTo>
                  <a:cubicBezTo>
                    <a:pt x="6387" y="4368"/>
                    <a:pt x="6411" y="4272"/>
                    <a:pt x="6435" y="4175"/>
                  </a:cubicBezTo>
                  <a:cubicBezTo>
                    <a:pt x="6652" y="3645"/>
                    <a:pt x="6555" y="3091"/>
                    <a:pt x="6483" y="2561"/>
                  </a:cubicBezTo>
                  <a:cubicBezTo>
                    <a:pt x="6411" y="2055"/>
                    <a:pt x="6146" y="1621"/>
                    <a:pt x="5760" y="1308"/>
                  </a:cubicBezTo>
                  <a:cubicBezTo>
                    <a:pt x="5543" y="1115"/>
                    <a:pt x="5399" y="898"/>
                    <a:pt x="5254" y="705"/>
                  </a:cubicBezTo>
                  <a:cubicBezTo>
                    <a:pt x="5061" y="609"/>
                    <a:pt x="4892" y="537"/>
                    <a:pt x="4748" y="440"/>
                  </a:cubicBezTo>
                  <a:cubicBezTo>
                    <a:pt x="4098" y="75"/>
                    <a:pt x="3927" y="0"/>
                    <a:pt x="34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65;p4"/>
            <p:cNvSpPr/>
            <p:nvPr/>
          </p:nvSpPr>
          <p:spPr>
            <a:xfrm rot="10800000">
              <a:off x="292631" y="3650929"/>
              <a:ext cx="273430" cy="287529"/>
            </a:xfrm>
            <a:custGeom>
              <a:avLst/>
              <a:gdLst/>
              <a:ahLst/>
              <a:cxnLst/>
              <a:rect l="l" t="t" r="r" b="b"/>
              <a:pathLst>
                <a:path w="6652" h="6995" extrusionOk="0">
                  <a:moveTo>
                    <a:pt x="3414" y="0"/>
                  </a:moveTo>
                  <a:cubicBezTo>
                    <a:pt x="3318" y="0"/>
                    <a:pt x="3210" y="3"/>
                    <a:pt x="3085" y="6"/>
                  </a:cubicBezTo>
                  <a:cubicBezTo>
                    <a:pt x="2811" y="6"/>
                    <a:pt x="2537" y="136"/>
                    <a:pt x="2247" y="136"/>
                  </a:cubicBezTo>
                  <a:cubicBezTo>
                    <a:pt x="2205" y="136"/>
                    <a:pt x="2163" y="133"/>
                    <a:pt x="2121" y="127"/>
                  </a:cubicBezTo>
                  <a:cubicBezTo>
                    <a:pt x="2112" y="124"/>
                    <a:pt x="2101" y="122"/>
                    <a:pt x="2091" y="122"/>
                  </a:cubicBezTo>
                  <a:cubicBezTo>
                    <a:pt x="2023" y="122"/>
                    <a:pt x="1940" y="185"/>
                    <a:pt x="1856" y="247"/>
                  </a:cubicBezTo>
                  <a:cubicBezTo>
                    <a:pt x="1519" y="488"/>
                    <a:pt x="1157" y="705"/>
                    <a:pt x="844" y="994"/>
                  </a:cubicBezTo>
                  <a:cubicBezTo>
                    <a:pt x="603" y="1235"/>
                    <a:pt x="579" y="1573"/>
                    <a:pt x="386" y="1838"/>
                  </a:cubicBezTo>
                  <a:cubicBezTo>
                    <a:pt x="362" y="1886"/>
                    <a:pt x="338" y="1934"/>
                    <a:pt x="314" y="1982"/>
                  </a:cubicBezTo>
                  <a:cubicBezTo>
                    <a:pt x="1" y="2657"/>
                    <a:pt x="1" y="2657"/>
                    <a:pt x="97" y="3452"/>
                  </a:cubicBezTo>
                  <a:cubicBezTo>
                    <a:pt x="121" y="3573"/>
                    <a:pt x="121" y="3717"/>
                    <a:pt x="145" y="3838"/>
                  </a:cubicBezTo>
                  <a:cubicBezTo>
                    <a:pt x="169" y="4127"/>
                    <a:pt x="218" y="4416"/>
                    <a:pt x="266" y="4705"/>
                  </a:cubicBezTo>
                  <a:cubicBezTo>
                    <a:pt x="338" y="5236"/>
                    <a:pt x="579" y="5645"/>
                    <a:pt x="1037" y="5910"/>
                  </a:cubicBezTo>
                  <a:cubicBezTo>
                    <a:pt x="1181" y="5983"/>
                    <a:pt x="1326" y="6055"/>
                    <a:pt x="1374" y="6200"/>
                  </a:cubicBezTo>
                  <a:cubicBezTo>
                    <a:pt x="1471" y="6441"/>
                    <a:pt x="1663" y="6537"/>
                    <a:pt x="1880" y="6585"/>
                  </a:cubicBezTo>
                  <a:cubicBezTo>
                    <a:pt x="2386" y="6730"/>
                    <a:pt x="2892" y="6874"/>
                    <a:pt x="3398" y="6995"/>
                  </a:cubicBezTo>
                  <a:cubicBezTo>
                    <a:pt x="3808" y="6874"/>
                    <a:pt x="4290" y="6874"/>
                    <a:pt x="4652" y="6585"/>
                  </a:cubicBezTo>
                  <a:cubicBezTo>
                    <a:pt x="5133" y="6537"/>
                    <a:pt x="5399" y="6127"/>
                    <a:pt x="5760" y="5886"/>
                  </a:cubicBezTo>
                  <a:cubicBezTo>
                    <a:pt x="5880" y="5645"/>
                    <a:pt x="5953" y="5453"/>
                    <a:pt x="6073" y="5284"/>
                  </a:cubicBezTo>
                  <a:cubicBezTo>
                    <a:pt x="6242" y="5043"/>
                    <a:pt x="6362" y="4778"/>
                    <a:pt x="6387" y="4465"/>
                  </a:cubicBezTo>
                  <a:cubicBezTo>
                    <a:pt x="6387" y="4368"/>
                    <a:pt x="6411" y="4272"/>
                    <a:pt x="6435" y="4175"/>
                  </a:cubicBezTo>
                  <a:cubicBezTo>
                    <a:pt x="6652" y="3645"/>
                    <a:pt x="6555" y="3091"/>
                    <a:pt x="6483" y="2561"/>
                  </a:cubicBezTo>
                  <a:cubicBezTo>
                    <a:pt x="6411" y="2055"/>
                    <a:pt x="6146" y="1621"/>
                    <a:pt x="5760" y="1308"/>
                  </a:cubicBezTo>
                  <a:cubicBezTo>
                    <a:pt x="5543" y="1115"/>
                    <a:pt x="5399" y="898"/>
                    <a:pt x="5254" y="705"/>
                  </a:cubicBezTo>
                  <a:cubicBezTo>
                    <a:pt x="5061" y="609"/>
                    <a:pt x="4892" y="537"/>
                    <a:pt x="4748" y="440"/>
                  </a:cubicBezTo>
                  <a:cubicBezTo>
                    <a:pt x="4098" y="75"/>
                    <a:pt x="3927" y="0"/>
                    <a:pt x="34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8662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66"/>
        <p:cNvGrpSpPr/>
        <p:nvPr/>
      </p:nvGrpSpPr>
      <p:grpSpPr>
        <a:xfrm>
          <a:off x="0" y="0"/>
          <a:ext cx="0" cy="0"/>
          <a:chOff x="0" y="0"/>
          <a:chExt cx="0" cy="0"/>
        </a:xfrm>
      </p:grpSpPr>
      <p:sp>
        <p:nvSpPr>
          <p:cNvPr id="367" name="Google Shape;367;p2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368" name="Google Shape;368;p24"/>
          <p:cNvPicPr preferRelativeResize="0"/>
          <p:nvPr/>
        </p:nvPicPr>
        <p:blipFill>
          <a:blip r:embed="rId2">
            <a:alphaModFix amt="50000"/>
          </a:blip>
          <a:stretch>
            <a:fillRect/>
          </a:stretch>
        </p:blipFill>
        <p:spPr>
          <a:xfrm rot="5400000">
            <a:off x="-390089" y="2602286"/>
            <a:ext cx="715635" cy="2891358"/>
          </a:xfrm>
          <a:prstGeom prst="rect">
            <a:avLst/>
          </a:prstGeom>
          <a:noFill/>
          <a:ln>
            <a:noFill/>
          </a:ln>
        </p:spPr>
      </p:pic>
      <p:pic>
        <p:nvPicPr>
          <p:cNvPr id="369" name="Google Shape;369;p24"/>
          <p:cNvPicPr preferRelativeResize="0"/>
          <p:nvPr/>
        </p:nvPicPr>
        <p:blipFill>
          <a:blip r:embed="rId3">
            <a:alphaModFix amt="50000"/>
          </a:blip>
          <a:stretch>
            <a:fillRect/>
          </a:stretch>
        </p:blipFill>
        <p:spPr>
          <a:xfrm rot="5400000">
            <a:off x="539660" y="3283410"/>
            <a:ext cx="347113" cy="2891357"/>
          </a:xfrm>
          <a:prstGeom prst="rect">
            <a:avLst/>
          </a:prstGeom>
          <a:noFill/>
          <a:ln>
            <a:noFill/>
          </a:ln>
        </p:spPr>
      </p:pic>
      <p:pic>
        <p:nvPicPr>
          <p:cNvPr id="370" name="Google Shape;370;p24"/>
          <p:cNvPicPr preferRelativeResize="0"/>
          <p:nvPr/>
        </p:nvPicPr>
        <p:blipFill>
          <a:blip r:embed="rId4">
            <a:alphaModFix amt="57000"/>
          </a:blip>
          <a:stretch>
            <a:fillRect/>
          </a:stretch>
        </p:blipFill>
        <p:spPr>
          <a:xfrm rot="-5400000">
            <a:off x="-571189" y="-637801"/>
            <a:ext cx="1722750" cy="1805850"/>
          </a:xfrm>
          <a:prstGeom prst="rect">
            <a:avLst/>
          </a:prstGeom>
          <a:noFill/>
          <a:ln>
            <a:noFill/>
          </a:ln>
        </p:spPr>
      </p:pic>
      <p:pic>
        <p:nvPicPr>
          <p:cNvPr id="371" name="Google Shape;371;p24"/>
          <p:cNvPicPr preferRelativeResize="0"/>
          <p:nvPr/>
        </p:nvPicPr>
        <p:blipFill rotWithShape="1">
          <a:blip r:embed="rId5">
            <a:alphaModFix amt="50000"/>
          </a:blip>
          <a:srcRect/>
          <a:stretch/>
        </p:blipFill>
        <p:spPr>
          <a:xfrm>
            <a:off x="7332887" y="269312"/>
            <a:ext cx="1513350" cy="1146200"/>
          </a:xfrm>
          <a:prstGeom prst="rect">
            <a:avLst/>
          </a:prstGeom>
          <a:noFill/>
          <a:ln>
            <a:noFill/>
          </a:ln>
        </p:spPr>
      </p:pic>
      <p:grpSp>
        <p:nvGrpSpPr>
          <p:cNvPr id="372" name="Google Shape;372;p24"/>
          <p:cNvGrpSpPr/>
          <p:nvPr/>
        </p:nvGrpSpPr>
        <p:grpSpPr>
          <a:xfrm>
            <a:off x="244801" y="914400"/>
            <a:ext cx="534603" cy="1523921"/>
            <a:chOff x="244801" y="914400"/>
            <a:chExt cx="534603" cy="1523921"/>
          </a:xfrm>
        </p:grpSpPr>
        <p:sp>
          <p:nvSpPr>
            <p:cNvPr id="373" name="Google Shape;373;p24"/>
            <p:cNvSpPr/>
            <p:nvPr/>
          </p:nvSpPr>
          <p:spPr>
            <a:xfrm rot="5400000">
              <a:off x="-255056" y="1600378"/>
              <a:ext cx="1509627" cy="137672"/>
            </a:xfrm>
            <a:custGeom>
              <a:avLst/>
              <a:gdLst/>
              <a:ahLst/>
              <a:cxnLst/>
              <a:rect l="l" t="t" r="r" b="b"/>
              <a:pathLst>
                <a:path w="30629" h="4550" extrusionOk="0">
                  <a:moveTo>
                    <a:pt x="7351" y="1"/>
                  </a:moveTo>
                  <a:cubicBezTo>
                    <a:pt x="7351" y="1"/>
                    <a:pt x="7351" y="1"/>
                    <a:pt x="7351" y="25"/>
                  </a:cubicBezTo>
                  <a:cubicBezTo>
                    <a:pt x="7302" y="25"/>
                    <a:pt x="7243" y="14"/>
                    <a:pt x="7188" y="14"/>
                  </a:cubicBezTo>
                  <a:cubicBezTo>
                    <a:pt x="7160" y="14"/>
                    <a:pt x="7134" y="17"/>
                    <a:pt x="7110" y="25"/>
                  </a:cubicBezTo>
                  <a:cubicBezTo>
                    <a:pt x="5230" y="49"/>
                    <a:pt x="3350" y="97"/>
                    <a:pt x="1471" y="145"/>
                  </a:cubicBezTo>
                  <a:cubicBezTo>
                    <a:pt x="675" y="169"/>
                    <a:pt x="1" y="724"/>
                    <a:pt x="194" y="1206"/>
                  </a:cubicBezTo>
                  <a:cubicBezTo>
                    <a:pt x="362" y="1639"/>
                    <a:pt x="338" y="2049"/>
                    <a:pt x="290" y="2483"/>
                  </a:cubicBezTo>
                  <a:cubicBezTo>
                    <a:pt x="266" y="2676"/>
                    <a:pt x="314" y="2892"/>
                    <a:pt x="410" y="3061"/>
                  </a:cubicBezTo>
                  <a:cubicBezTo>
                    <a:pt x="507" y="3182"/>
                    <a:pt x="724" y="3278"/>
                    <a:pt x="916" y="3350"/>
                  </a:cubicBezTo>
                  <a:cubicBezTo>
                    <a:pt x="1109" y="3423"/>
                    <a:pt x="1350" y="3447"/>
                    <a:pt x="1519" y="3543"/>
                  </a:cubicBezTo>
                  <a:cubicBezTo>
                    <a:pt x="1855" y="3701"/>
                    <a:pt x="2191" y="3827"/>
                    <a:pt x="2581" y="3827"/>
                  </a:cubicBezTo>
                  <a:cubicBezTo>
                    <a:pt x="2666" y="3827"/>
                    <a:pt x="2754" y="3821"/>
                    <a:pt x="2844" y="3808"/>
                  </a:cubicBezTo>
                  <a:cubicBezTo>
                    <a:pt x="2997" y="3794"/>
                    <a:pt x="3158" y="3780"/>
                    <a:pt x="3318" y="3780"/>
                  </a:cubicBezTo>
                  <a:cubicBezTo>
                    <a:pt x="3435" y="3780"/>
                    <a:pt x="3552" y="3788"/>
                    <a:pt x="3664" y="3808"/>
                  </a:cubicBezTo>
                  <a:cubicBezTo>
                    <a:pt x="4652" y="3905"/>
                    <a:pt x="5640" y="4073"/>
                    <a:pt x="6628" y="4121"/>
                  </a:cubicBezTo>
                  <a:cubicBezTo>
                    <a:pt x="8772" y="4242"/>
                    <a:pt x="10941" y="4338"/>
                    <a:pt x="13110" y="4411"/>
                  </a:cubicBezTo>
                  <a:cubicBezTo>
                    <a:pt x="15038" y="4483"/>
                    <a:pt x="16990" y="4507"/>
                    <a:pt x="18917" y="4531"/>
                  </a:cubicBezTo>
                  <a:cubicBezTo>
                    <a:pt x="20231" y="4543"/>
                    <a:pt x="21538" y="4549"/>
                    <a:pt x="22845" y="4549"/>
                  </a:cubicBezTo>
                  <a:cubicBezTo>
                    <a:pt x="24153" y="4549"/>
                    <a:pt x="25460" y="4543"/>
                    <a:pt x="26773" y="4531"/>
                  </a:cubicBezTo>
                  <a:cubicBezTo>
                    <a:pt x="27761" y="4531"/>
                    <a:pt x="28725" y="4507"/>
                    <a:pt x="29713" y="4435"/>
                  </a:cubicBezTo>
                  <a:cubicBezTo>
                    <a:pt x="30195" y="4411"/>
                    <a:pt x="30629" y="4097"/>
                    <a:pt x="30605" y="3736"/>
                  </a:cubicBezTo>
                  <a:cubicBezTo>
                    <a:pt x="30557" y="3061"/>
                    <a:pt x="30388" y="2410"/>
                    <a:pt x="30340" y="1760"/>
                  </a:cubicBezTo>
                  <a:cubicBezTo>
                    <a:pt x="30316" y="1157"/>
                    <a:pt x="29954" y="965"/>
                    <a:pt x="29207" y="916"/>
                  </a:cubicBezTo>
                  <a:cubicBezTo>
                    <a:pt x="28171" y="844"/>
                    <a:pt x="27159" y="579"/>
                    <a:pt x="26123" y="531"/>
                  </a:cubicBezTo>
                  <a:cubicBezTo>
                    <a:pt x="23616" y="362"/>
                    <a:pt x="21110" y="218"/>
                    <a:pt x="18580" y="145"/>
                  </a:cubicBezTo>
                  <a:cubicBezTo>
                    <a:pt x="14845" y="49"/>
                    <a:pt x="11110" y="49"/>
                    <a:pt x="73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374;p24"/>
            <p:cNvSpPr/>
            <p:nvPr/>
          </p:nvSpPr>
          <p:spPr>
            <a:xfrm rot="5400000">
              <a:off x="-22690" y="1595811"/>
              <a:ext cx="1472809" cy="131378"/>
            </a:xfrm>
            <a:custGeom>
              <a:avLst/>
              <a:gdLst/>
              <a:ahLst/>
              <a:cxnLst/>
              <a:rect l="l" t="t" r="r" b="b"/>
              <a:pathLst>
                <a:path w="29882" h="4342" extrusionOk="0">
                  <a:moveTo>
                    <a:pt x="21053" y="1"/>
                  </a:moveTo>
                  <a:cubicBezTo>
                    <a:pt x="19246" y="1"/>
                    <a:pt x="17420" y="129"/>
                    <a:pt x="15616" y="196"/>
                  </a:cubicBezTo>
                  <a:cubicBezTo>
                    <a:pt x="13640" y="269"/>
                    <a:pt x="11664" y="437"/>
                    <a:pt x="9688" y="437"/>
                  </a:cubicBezTo>
                  <a:cubicBezTo>
                    <a:pt x="9384" y="440"/>
                    <a:pt x="9080" y="441"/>
                    <a:pt x="8776" y="441"/>
                  </a:cubicBezTo>
                  <a:cubicBezTo>
                    <a:pt x="6237" y="441"/>
                    <a:pt x="3700" y="357"/>
                    <a:pt x="1181" y="293"/>
                  </a:cubicBezTo>
                  <a:cubicBezTo>
                    <a:pt x="458" y="293"/>
                    <a:pt x="1" y="678"/>
                    <a:pt x="73" y="1257"/>
                  </a:cubicBezTo>
                  <a:cubicBezTo>
                    <a:pt x="145" y="1763"/>
                    <a:pt x="217" y="2245"/>
                    <a:pt x="290" y="2727"/>
                  </a:cubicBezTo>
                  <a:cubicBezTo>
                    <a:pt x="266" y="2727"/>
                    <a:pt x="242" y="2751"/>
                    <a:pt x="193" y="2751"/>
                  </a:cubicBezTo>
                  <a:cubicBezTo>
                    <a:pt x="217" y="2799"/>
                    <a:pt x="242" y="2871"/>
                    <a:pt x="217" y="2943"/>
                  </a:cubicBezTo>
                  <a:cubicBezTo>
                    <a:pt x="194" y="3337"/>
                    <a:pt x="305" y="3620"/>
                    <a:pt x="870" y="3620"/>
                  </a:cubicBezTo>
                  <a:cubicBezTo>
                    <a:pt x="892" y="3620"/>
                    <a:pt x="916" y="3619"/>
                    <a:pt x="940" y="3618"/>
                  </a:cubicBezTo>
                  <a:cubicBezTo>
                    <a:pt x="1037" y="3618"/>
                    <a:pt x="1133" y="3715"/>
                    <a:pt x="1254" y="3763"/>
                  </a:cubicBezTo>
                  <a:cubicBezTo>
                    <a:pt x="1495" y="3835"/>
                    <a:pt x="1736" y="3980"/>
                    <a:pt x="1977" y="3980"/>
                  </a:cubicBezTo>
                  <a:cubicBezTo>
                    <a:pt x="3157" y="4052"/>
                    <a:pt x="4314" y="4076"/>
                    <a:pt x="5495" y="4100"/>
                  </a:cubicBezTo>
                  <a:cubicBezTo>
                    <a:pt x="8039" y="4180"/>
                    <a:pt x="10600" y="4341"/>
                    <a:pt x="13151" y="4341"/>
                  </a:cubicBezTo>
                  <a:cubicBezTo>
                    <a:pt x="13692" y="4341"/>
                    <a:pt x="14232" y="4334"/>
                    <a:pt x="14772" y="4317"/>
                  </a:cubicBezTo>
                  <a:cubicBezTo>
                    <a:pt x="16580" y="4269"/>
                    <a:pt x="18363" y="4245"/>
                    <a:pt x="20146" y="4172"/>
                  </a:cubicBezTo>
                  <a:cubicBezTo>
                    <a:pt x="20966" y="4148"/>
                    <a:pt x="21785" y="4076"/>
                    <a:pt x="22604" y="4052"/>
                  </a:cubicBezTo>
                  <a:cubicBezTo>
                    <a:pt x="22699" y="4048"/>
                    <a:pt x="22795" y="4047"/>
                    <a:pt x="22891" y="4047"/>
                  </a:cubicBezTo>
                  <a:cubicBezTo>
                    <a:pt x="23356" y="4047"/>
                    <a:pt x="23829" y="4081"/>
                    <a:pt x="24293" y="4081"/>
                  </a:cubicBezTo>
                  <a:cubicBezTo>
                    <a:pt x="24389" y="4081"/>
                    <a:pt x="24485" y="4080"/>
                    <a:pt x="24580" y="4076"/>
                  </a:cubicBezTo>
                  <a:cubicBezTo>
                    <a:pt x="26002" y="4052"/>
                    <a:pt x="27424" y="4004"/>
                    <a:pt x="28846" y="3980"/>
                  </a:cubicBezTo>
                  <a:cubicBezTo>
                    <a:pt x="29352" y="3956"/>
                    <a:pt x="29713" y="3787"/>
                    <a:pt x="29809" y="3425"/>
                  </a:cubicBezTo>
                  <a:cubicBezTo>
                    <a:pt x="29882" y="3064"/>
                    <a:pt x="29834" y="2678"/>
                    <a:pt x="29834" y="2317"/>
                  </a:cubicBezTo>
                  <a:cubicBezTo>
                    <a:pt x="29834" y="1618"/>
                    <a:pt x="29496" y="1016"/>
                    <a:pt x="29183" y="365"/>
                  </a:cubicBezTo>
                  <a:cubicBezTo>
                    <a:pt x="29159" y="317"/>
                    <a:pt x="29038" y="269"/>
                    <a:pt x="28942" y="269"/>
                  </a:cubicBezTo>
                  <a:cubicBezTo>
                    <a:pt x="28580" y="269"/>
                    <a:pt x="28225" y="275"/>
                    <a:pt x="27870" y="275"/>
                  </a:cubicBezTo>
                  <a:cubicBezTo>
                    <a:pt x="27514" y="275"/>
                    <a:pt x="27159" y="269"/>
                    <a:pt x="26797" y="244"/>
                  </a:cubicBezTo>
                  <a:cubicBezTo>
                    <a:pt x="25038" y="172"/>
                    <a:pt x="23255" y="4"/>
                    <a:pt x="21496" y="4"/>
                  </a:cubicBezTo>
                  <a:cubicBezTo>
                    <a:pt x="21348" y="2"/>
                    <a:pt x="21201" y="1"/>
                    <a:pt x="210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375;p24"/>
            <p:cNvSpPr/>
            <p:nvPr/>
          </p:nvSpPr>
          <p:spPr>
            <a:xfrm rot="5400000">
              <a:off x="-437499" y="1624007"/>
              <a:ext cx="1496615" cy="132013"/>
            </a:xfrm>
            <a:custGeom>
              <a:avLst/>
              <a:gdLst/>
              <a:ahLst/>
              <a:cxnLst/>
              <a:rect l="l" t="t" r="r" b="b"/>
              <a:pathLst>
                <a:path w="30365" h="4363" extrusionOk="0">
                  <a:moveTo>
                    <a:pt x="5712" y="0"/>
                  </a:moveTo>
                  <a:cubicBezTo>
                    <a:pt x="4459" y="49"/>
                    <a:pt x="2820" y="73"/>
                    <a:pt x="1182" y="169"/>
                  </a:cubicBezTo>
                  <a:cubicBezTo>
                    <a:pt x="362" y="193"/>
                    <a:pt x="1" y="747"/>
                    <a:pt x="290" y="1350"/>
                  </a:cubicBezTo>
                  <a:cubicBezTo>
                    <a:pt x="435" y="1615"/>
                    <a:pt x="531" y="1856"/>
                    <a:pt x="387" y="2169"/>
                  </a:cubicBezTo>
                  <a:cubicBezTo>
                    <a:pt x="242" y="2507"/>
                    <a:pt x="459" y="3061"/>
                    <a:pt x="748" y="3085"/>
                  </a:cubicBezTo>
                  <a:cubicBezTo>
                    <a:pt x="1182" y="3133"/>
                    <a:pt x="1447" y="3374"/>
                    <a:pt x="1760" y="3519"/>
                  </a:cubicBezTo>
                  <a:cubicBezTo>
                    <a:pt x="1929" y="3591"/>
                    <a:pt x="2122" y="3615"/>
                    <a:pt x="2314" y="3615"/>
                  </a:cubicBezTo>
                  <a:cubicBezTo>
                    <a:pt x="2820" y="3663"/>
                    <a:pt x="3351" y="3687"/>
                    <a:pt x="3881" y="3735"/>
                  </a:cubicBezTo>
                  <a:cubicBezTo>
                    <a:pt x="4122" y="3760"/>
                    <a:pt x="4363" y="3856"/>
                    <a:pt x="4604" y="3880"/>
                  </a:cubicBezTo>
                  <a:cubicBezTo>
                    <a:pt x="6098" y="3904"/>
                    <a:pt x="7616" y="3928"/>
                    <a:pt x="9134" y="3952"/>
                  </a:cubicBezTo>
                  <a:cubicBezTo>
                    <a:pt x="11592" y="4025"/>
                    <a:pt x="14026" y="4097"/>
                    <a:pt x="16484" y="4169"/>
                  </a:cubicBezTo>
                  <a:cubicBezTo>
                    <a:pt x="17833" y="4193"/>
                    <a:pt x="19183" y="4193"/>
                    <a:pt x="20508" y="4217"/>
                  </a:cubicBezTo>
                  <a:cubicBezTo>
                    <a:pt x="22291" y="4266"/>
                    <a:pt x="24075" y="4338"/>
                    <a:pt x="25858" y="4362"/>
                  </a:cubicBezTo>
                  <a:cubicBezTo>
                    <a:pt x="27063" y="4362"/>
                    <a:pt x="28243" y="4314"/>
                    <a:pt x="29424" y="4314"/>
                  </a:cubicBezTo>
                  <a:cubicBezTo>
                    <a:pt x="29906" y="4290"/>
                    <a:pt x="30364" y="3976"/>
                    <a:pt x="30316" y="3687"/>
                  </a:cubicBezTo>
                  <a:cubicBezTo>
                    <a:pt x="30195" y="2916"/>
                    <a:pt x="30027" y="2145"/>
                    <a:pt x="29906" y="1374"/>
                  </a:cubicBezTo>
                  <a:cubicBezTo>
                    <a:pt x="29884" y="1175"/>
                    <a:pt x="29781" y="1058"/>
                    <a:pt x="29542" y="1058"/>
                  </a:cubicBezTo>
                  <a:cubicBezTo>
                    <a:pt x="29520" y="1058"/>
                    <a:pt x="29497" y="1059"/>
                    <a:pt x="29472" y="1061"/>
                  </a:cubicBezTo>
                  <a:cubicBezTo>
                    <a:pt x="29304" y="1061"/>
                    <a:pt x="29111" y="1061"/>
                    <a:pt x="28942" y="1037"/>
                  </a:cubicBezTo>
                  <a:cubicBezTo>
                    <a:pt x="26605" y="844"/>
                    <a:pt x="24243" y="603"/>
                    <a:pt x="21906" y="482"/>
                  </a:cubicBezTo>
                  <a:cubicBezTo>
                    <a:pt x="19159" y="338"/>
                    <a:pt x="16387" y="314"/>
                    <a:pt x="13640" y="217"/>
                  </a:cubicBezTo>
                  <a:cubicBezTo>
                    <a:pt x="11134" y="145"/>
                    <a:pt x="8604" y="73"/>
                    <a:pt x="57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76" name="Google Shape;376;p24"/>
          <p:cNvPicPr preferRelativeResize="0"/>
          <p:nvPr/>
        </p:nvPicPr>
        <p:blipFill>
          <a:blip r:embed="rId6">
            <a:alphaModFix amt="58999"/>
          </a:blip>
          <a:stretch>
            <a:fillRect/>
          </a:stretch>
        </p:blipFill>
        <p:spPr>
          <a:xfrm>
            <a:off x="8124209" y="880994"/>
            <a:ext cx="1363763" cy="1249503"/>
          </a:xfrm>
          <a:prstGeom prst="rect">
            <a:avLst/>
          </a:prstGeom>
          <a:noFill/>
          <a:ln>
            <a:noFill/>
          </a:ln>
        </p:spPr>
      </p:pic>
      <p:grpSp>
        <p:nvGrpSpPr>
          <p:cNvPr id="377" name="Google Shape;377;p24"/>
          <p:cNvGrpSpPr/>
          <p:nvPr/>
        </p:nvGrpSpPr>
        <p:grpSpPr>
          <a:xfrm>
            <a:off x="8277237" y="3614149"/>
            <a:ext cx="1210728" cy="1146586"/>
            <a:chOff x="8106533" y="5294489"/>
            <a:chExt cx="1363740" cy="1291491"/>
          </a:xfrm>
        </p:grpSpPr>
        <p:sp>
          <p:nvSpPr>
            <p:cNvPr id="378" name="Google Shape;378;p24"/>
            <p:cNvSpPr/>
            <p:nvPr/>
          </p:nvSpPr>
          <p:spPr>
            <a:xfrm>
              <a:off x="8106533" y="5294489"/>
              <a:ext cx="1363740" cy="1291491"/>
            </a:xfrm>
            <a:custGeom>
              <a:avLst/>
              <a:gdLst/>
              <a:ahLst/>
              <a:cxnLst/>
              <a:rect l="l" t="t" r="r" b="b"/>
              <a:pathLst>
                <a:path w="36581" h="34643" extrusionOk="0">
                  <a:moveTo>
                    <a:pt x="18891" y="2387"/>
                  </a:moveTo>
                  <a:cubicBezTo>
                    <a:pt x="19196" y="2387"/>
                    <a:pt x="19502" y="2396"/>
                    <a:pt x="19809" y="2414"/>
                  </a:cubicBezTo>
                  <a:cubicBezTo>
                    <a:pt x="20556" y="2462"/>
                    <a:pt x="21255" y="2607"/>
                    <a:pt x="21881" y="3016"/>
                  </a:cubicBezTo>
                  <a:cubicBezTo>
                    <a:pt x="22628" y="3474"/>
                    <a:pt x="23399" y="3956"/>
                    <a:pt x="24098" y="4534"/>
                  </a:cubicBezTo>
                  <a:cubicBezTo>
                    <a:pt x="25424" y="5619"/>
                    <a:pt x="26677" y="6824"/>
                    <a:pt x="27833" y="8101"/>
                  </a:cubicBezTo>
                  <a:cubicBezTo>
                    <a:pt x="28845" y="9185"/>
                    <a:pt x="29665" y="10390"/>
                    <a:pt x="30315" y="11740"/>
                  </a:cubicBezTo>
                  <a:cubicBezTo>
                    <a:pt x="30797" y="12728"/>
                    <a:pt x="31255" y="13764"/>
                    <a:pt x="31593" y="14848"/>
                  </a:cubicBezTo>
                  <a:cubicBezTo>
                    <a:pt x="31665" y="15089"/>
                    <a:pt x="31737" y="15378"/>
                    <a:pt x="31785" y="15643"/>
                  </a:cubicBezTo>
                  <a:cubicBezTo>
                    <a:pt x="31882" y="16511"/>
                    <a:pt x="32026" y="17378"/>
                    <a:pt x="32099" y="18246"/>
                  </a:cubicBezTo>
                  <a:cubicBezTo>
                    <a:pt x="32171" y="19041"/>
                    <a:pt x="32099" y="19836"/>
                    <a:pt x="31954" y="20632"/>
                  </a:cubicBezTo>
                  <a:cubicBezTo>
                    <a:pt x="31785" y="21595"/>
                    <a:pt x="31617" y="22583"/>
                    <a:pt x="31255" y="23523"/>
                  </a:cubicBezTo>
                  <a:cubicBezTo>
                    <a:pt x="30870" y="24511"/>
                    <a:pt x="30436" y="25499"/>
                    <a:pt x="29906" y="26439"/>
                  </a:cubicBezTo>
                  <a:cubicBezTo>
                    <a:pt x="29785" y="26608"/>
                    <a:pt x="29665" y="26752"/>
                    <a:pt x="29544" y="26945"/>
                  </a:cubicBezTo>
                  <a:cubicBezTo>
                    <a:pt x="29279" y="26801"/>
                    <a:pt x="29327" y="26535"/>
                    <a:pt x="29135" y="26439"/>
                  </a:cubicBezTo>
                  <a:cubicBezTo>
                    <a:pt x="28942" y="26463"/>
                    <a:pt x="28894" y="26608"/>
                    <a:pt x="28797" y="26728"/>
                  </a:cubicBezTo>
                  <a:cubicBezTo>
                    <a:pt x="28484" y="27186"/>
                    <a:pt x="28195" y="27644"/>
                    <a:pt x="27857" y="28078"/>
                  </a:cubicBezTo>
                  <a:cubicBezTo>
                    <a:pt x="27038" y="29162"/>
                    <a:pt x="26026" y="30030"/>
                    <a:pt x="24869" y="30753"/>
                  </a:cubicBezTo>
                  <a:cubicBezTo>
                    <a:pt x="24387" y="31042"/>
                    <a:pt x="23857" y="31186"/>
                    <a:pt x="23327" y="31331"/>
                  </a:cubicBezTo>
                  <a:cubicBezTo>
                    <a:pt x="22122" y="31620"/>
                    <a:pt x="20893" y="31885"/>
                    <a:pt x="19688" y="32198"/>
                  </a:cubicBezTo>
                  <a:cubicBezTo>
                    <a:pt x="18803" y="32415"/>
                    <a:pt x="17890" y="32524"/>
                    <a:pt x="16971" y="32524"/>
                  </a:cubicBezTo>
                  <a:cubicBezTo>
                    <a:pt x="16664" y="32524"/>
                    <a:pt x="16357" y="32512"/>
                    <a:pt x="16050" y="32488"/>
                  </a:cubicBezTo>
                  <a:cubicBezTo>
                    <a:pt x="15423" y="32415"/>
                    <a:pt x="14772" y="32391"/>
                    <a:pt x="14146" y="32223"/>
                  </a:cubicBezTo>
                  <a:cubicBezTo>
                    <a:pt x="13833" y="32150"/>
                    <a:pt x="13495" y="32150"/>
                    <a:pt x="13182" y="32102"/>
                  </a:cubicBezTo>
                  <a:cubicBezTo>
                    <a:pt x="12700" y="32030"/>
                    <a:pt x="12242" y="31982"/>
                    <a:pt x="11784" y="31861"/>
                  </a:cubicBezTo>
                  <a:cubicBezTo>
                    <a:pt x="11350" y="31741"/>
                    <a:pt x="10941" y="31572"/>
                    <a:pt x="10507" y="31427"/>
                  </a:cubicBezTo>
                  <a:cubicBezTo>
                    <a:pt x="9929" y="31210"/>
                    <a:pt x="9423" y="30921"/>
                    <a:pt x="8965" y="30536"/>
                  </a:cubicBezTo>
                  <a:cubicBezTo>
                    <a:pt x="8820" y="30391"/>
                    <a:pt x="8676" y="30271"/>
                    <a:pt x="8531" y="30126"/>
                  </a:cubicBezTo>
                  <a:cubicBezTo>
                    <a:pt x="8459" y="30078"/>
                    <a:pt x="8435" y="30006"/>
                    <a:pt x="8362" y="29957"/>
                  </a:cubicBezTo>
                  <a:cubicBezTo>
                    <a:pt x="7615" y="29307"/>
                    <a:pt x="6989" y="28536"/>
                    <a:pt x="6314" y="27813"/>
                  </a:cubicBezTo>
                  <a:cubicBezTo>
                    <a:pt x="6121" y="27620"/>
                    <a:pt x="5977" y="27427"/>
                    <a:pt x="5832" y="27234"/>
                  </a:cubicBezTo>
                  <a:cubicBezTo>
                    <a:pt x="5615" y="26921"/>
                    <a:pt x="5374" y="26632"/>
                    <a:pt x="5157" y="26343"/>
                  </a:cubicBezTo>
                  <a:cubicBezTo>
                    <a:pt x="4965" y="26078"/>
                    <a:pt x="4772" y="25813"/>
                    <a:pt x="4748" y="25475"/>
                  </a:cubicBezTo>
                  <a:cubicBezTo>
                    <a:pt x="4748" y="25379"/>
                    <a:pt x="4700" y="25282"/>
                    <a:pt x="4651" y="25186"/>
                  </a:cubicBezTo>
                  <a:cubicBezTo>
                    <a:pt x="4338" y="24680"/>
                    <a:pt x="4193" y="24078"/>
                    <a:pt x="4025" y="23523"/>
                  </a:cubicBezTo>
                  <a:cubicBezTo>
                    <a:pt x="3904" y="23138"/>
                    <a:pt x="3808" y="22752"/>
                    <a:pt x="3760" y="22343"/>
                  </a:cubicBezTo>
                  <a:cubicBezTo>
                    <a:pt x="3639" y="21668"/>
                    <a:pt x="3471" y="20993"/>
                    <a:pt x="3422" y="20294"/>
                  </a:cubicBezTo>
                  <a:cubicBezTo>
                    <a:pt x="3398" y="19692"/>
                    <a:pt x="3254" y="19113"/>
                    <a:pt x="3254" y="18511"/>
                  </a:cubicBezTo>
                  <a:cubicBezTo>
                    <a:pt x="3254" y="18463"/>
                    <a:pt x="3230" y="18415"/>
                    <a:pt x="3230" y="18366"/>
                  </a:cubicBezTo>
                  <a:cubicBezTo>
                    <a:pt x="3230" y="17884"/>
                    <a:pt x="3254" y="17403"/>
                    <a:pt x="3230" y="16945"/>
                  </a:cubicBezTo>
                  <a:cubicBezTo>
                    <a:pt x="3205" y="16487"/>
                    <a:pt x="3157" y="16053"/>
                    <a:pt x="3133" y="15595"/>
                  </a:cubicBezTo>
                  <a:cubicBezTo>
                    <a:pt x="3109" y="15354"/>
                    <a:pt x="3133" y="15113"/>
                    <a:pt x="3254" y="14872"/>
                  </a:cubicBezTo>
                  <a:cubicBezTo>
                    <a:pt x="3302" y="14752"/>
                    <a:pt x="3326" y="14631"/>
                    <a:pt x="3350" y="14511"/>
                  </a:cubicBezTo>
                  <a:cubicBezTo>
                    <a:pt x="3398" y="13957"/>
                    <a:pt x="3615" y="13451"/>
                    <a:pt x="3736" y="12920"/>
                  </a:cubicBezTo>
                  <a:cubicBezTo>
                    <a:pt x="3856" y="12463"/>
                    <a:pt x="4049" y="12053"/>
                    <a:pt x="4314" y="11691"/>
                  </a:cubicBezTo>
                  <a:cubicBezTo>
                    <a:pt x="4675" y="11185"/>
                    <a:pt x="4941" y="10631"/>
                    <a:pt x="5181" y="10053"/>
                  </a:cubicBezTo>
                  <a:cubicBezTo>
                    <a:pt x="5447" y="9426"/>
                    <a:pt x="5880" y="8896"/>
                    <a:pt x="6290" y="8366"/>
                  </a:cubicBezTo>
                  <a:cubicBezTo>
                    <a:pt x="6820" y="7739"/>
                    <a:pt x="7398" y="7161"/>
                    <a:pt x="7832" y="6438"/>
                  </a:cubicBezTo>
                  <a:cubicBezTo>
                    <a:pt x="8001" y="6149"/>
                    <a:pt x="8266" y="5932"/>
                    <a:pt x="8579" y="5739"/>
                  </a:cubicBezTo>
                  <a:cubicBezTo>
                    <a:pt x="9399" y="5233"/>
                    <a:pt x="10242" y="4751"/>
                    <a:pt x="11085" y="4269"/>
                  </a:cubicBezTo>
                  <a:cubicBezTo>
                    <a:pt x="11832" y="3811"/>
                    <a:pt x="12652" y="3522"/>
                    <a:pt x="13495" y="3257"/>
                  </a:cubicBezTo>
                  <a:cubicBezTo>
                    <a:pt x="14363" y="2992"/>
                    <a:pt x="15254" y="2799"/>
                    <a:pt x="16170" y="2631"/>
                  </a:cubicBezTo>
                  <a:cubicBezTo>
                    <a:pt x="17074" y="2468"/>
                    <a:pt x="17977" y="2387"/>
                    <a:pt x="18891" y="2387"/>
                  </a:cubicBezTo>
                  <a:close/>
                  <a:moveTo>
                    <a:pt x="19398" y="0"/>
                  </a:moveTo>
                  <a:cubicBezTo>
                    <a:pt x="18250" y="0"/>
                    <a:pt x="17104" y="96"/>
                    <a:pt x="15977" y="269"/>
                  </a:cubicBezTo>
                  <a:cubicBezTo>
                    <a:pt x="14700" y="486"/>
                    <a:pt x="13423" y="727"/>
                    <a:pt x="12194" y="1137"/>
                  </a:cubicBezTo>
                  <a:cubicBezTo>
                    <a:pt x="11664" y="1305"/>
                    <a:pt x="11158" y="1498"/>
                    <a:pt x="10628" y="1643"/>
                  </a:cubicBezTo>
                  <a:cubicBezTo>
                    <a:pt x="8893" y="2197"/>
                    <a:pt x="7326" y="3040"/>
                    <a:pt x="5832" y="4077"/>
                  </a:cubicBezTo>
                  <a:cubicBezTo>
                    <a:pt x="5157" y="4534"/>
                    <a:pt x="4579" y="5065"/>
                    <a:pt x="4145" y="5739"/>
                  </a:cubicBezTo>
                  <a:cubicBezTo>
                    <a:pt x="3398" y="6848"/>
                    <a:pt x="2699" y="7956"/>
                    <a:pt x="2121" y="9161"/>
                  </a:cubicBezTo>
                  <a:cubicBezTo>
                    <a:pt x="1736" y="9932"/>
                    <a:pt x="1446" y="10752"/>
                    <a:pt x="1133" y="11571"/>
                  </a:cubicBezTo>
                  <a:cubicBezTo>
                    <a:pt x="820" y="12366"/>
                    <a:pt x="651" y="13210"/>
                    <a:pt x="434" y="14029"/>
                  </a:cubicBezTo>
                  <a:cubicBezTo>
                    <a:pt x="121" y="15210"/>
                    <a:pt x="0" y="16439"/>
                    <a:pt x="25" y="17643"/>
                  </a:cubicBezTo>
                  <a:cubicBezTo>
                    <a:pt x="25" y="18897"/>
                    <a:pt x="121" y="20150"/>
                    <a:pt x="266" y="21379"/>
                  </a:cubicBezTo>
                  <a:cubicBezTo>
                    <a:pt x="362" y="22053"/>
                    <a:pt x="482" y="22728"/>
                    <a:pt x="627" y="23379"/>
                  </a:cubicBezTo>
                  <a:cubicBezTo>
                    <a:pt x="820" y="24126"/>
                    <a:pt x="1085" y="24849"/>
                    <a:pt x="1302" y="25596"/>
                  </a:cubicBezTo>
                  <a:cubicBezTo>
                    <a:pt x="1422" y="25933"/>
                    <a:pt x="1495" y="26270"/>
                    <a:pt x="1639" y="26584"/>
                  </a:cubicBezTo>
                  <a:cubicBezTo>
                    <a:pt x="2145" y="27523"/>
                    <a:pt x="2603" y="28511"/>
                    <a:pt x="3254" y="29355"/>
                  </a:cubicBezTo>
                  <a:cubicBezTo>
                    <a:pt x="3687" y="29933"/>
                    <a:pt x="4169" y="30487"/>
                    <a:pt x="4675" y="31018"/>
                  </a:cubicBezTo>
                  <a:cubicBezTo>
                    <a:pt x="5519" y="31885"/>
                    <a:pt x="6483" y="32560"/>
                    <a:pt x="7615" y="32994"/>
                  </a:cubicBezTo>
                  <a:cubicBezTo>
                    <a:pt x="8989" y="33548"/>
                    <a:pt x="10411" y="33933"/>
                    <a:pt x="11857" y="34223"/>
                  </a:cubicBezTo>
                  <a:cubicBezTo>
                    <a:pt x="13230" y="34488"/>
                    <a:pt x="14628" y="34464"/>
                    <a:pt x="16025" y="34632"/>
                  </a:cubicBezTo>
                  <a:cubicBezTo>
                    <a:pt x="16033" y="34640"/>
                    <a:pt x="16042" y="34643"/>
                    <a:pt x="16050" y="34643"/>
                  </a:cubicBezTo>
                  <a:cubicBezTo>
                    <a:pt x="16066" y="34643"/>
                    <a:pt x="16082" y="34632"/>
                    <a:pt x="16098" y="34632"/>
                  </a:cubicBezTo>
                  <a:cubicBezTo>
                    <a:pt x="17423" y="34632"/>
                    <a:pt x="18748" y="34584"/>
                    <a:pt x="20050" y="34343"/>
                  </a:cubicBezTo>
                  <a:cubicBezTo>
                    <a:pt x="21182" y="34102"/>
                    <a:pt x="22291" y="33885"/>
                    <a:pt x="23399" y="33524"/>
                  </a:cubicBezTo>
                  <a:cubicBezTo>
                    <a:pt x="24170" y="33283"/>
                    <a:pt x="24942" y="32970"/>
                    <a:pt x="25713" y="32680"/>
                  </a:cubicBezTo>
                  <a:cubicBezTo>
                    <a:pt x="26219" y="32463"/>
                    <a:pt x="26701" y="32198"/>
                    <a:pt x="27134" y="31837"/>
                  </a:cubicBezTo>
                  <a:cubicBezTo>
                    <a:pt x="27327" y="31668"/>
                    <a:pt x="27568" y="31524"/>
                    <a:pt x="27809" y="31379"/>
                  </a:cubicBezTo>
                  <a:lnTo>
                    <a:pt x="28098" y="31379"/>
                  </a:lnTo>
                  <a:cubicBezTo>
                    <a:pt x="28126" y="31381"/>
                    <a:pt x="28156" y="31382"/>
                    <a:pt x="28189" y="31382"/>
                  </a:cubicBezTo>
                  <a:cubicBezTo>
                    <a:pt x="28523" y="31382"/>
                    <a:pt x="29081" y="31276"/>
                    <a:pt x="29279" y="31210"/>
                  </a:cubicBezTo>
                  <a:cubicBezTo>
                    <a:pt x="29857" y="30994"/>
                    <a:pt x="30364" y="30584"/>
                    <a:pt x="30942" y="30391"/>
                  </a:cubicBezTo>
                  <a:cubicBezTo>
                    <a:pt x="31086" y="30343"/>
                    <a:pt x="31183" y="30198"/>
                    <a:pt x="31303" y="30102"/>
                  </a:cubicBezTo>
                  <a:cubicBezTo>
                    <a:pt x="31424" y="29981"/>
                    <a:pt x="31520" y="29861"/>
                    <a:pt x="31641" y="29716"/>
                  </a:cubicBezTo>
                  <a:cubicBezTo>
                    <a:pt x="31833" y="29716"/>
                    <a:pt x="32002" y="29716"/>
                    <a:pt x="32171" y="29668"/>
                  </a:cubicBezTo>
                  <a:cubicBezTo>
                    <a:pt x="32364" y="29620"/>
                    <a:pt x="32556" y="29548"/>
                    <a:pt x="32749" y="29475"/>
                  </a:cubicBezTo>
                  <a:cubicBezTo>
                    <a:pt x="32990" y="29403"/>
                    <a:pt x="33183" y="29259"/>
                    <a:pt x="33303" y="29018"/>
                  </a:cubicBezTo>
                  <a:cubicBezTo>
                    <a:pt x="33376" y="28873"/>
                    <a:pt x="33472" y="28704"/>
                    <a:pt x="33593" y="28584"/>
                  </a:cubicBezTo>
                  <a:cubicBezTo>
                    <a:pt x="33761" y="28439"/>
                    <a:pt x="33930" y="28295"/>
                    <a:pt x="34123" y="28174"/>
                  </a:cubicBezTo>
                  <a:cubicBezTo>
                    <a:pt x="34316" y="28078"/>
                    <a:pt x="34412" y="27909"/>
                    <a:pt x="34532" y="27740"/>
                  </a:cubicBezTo>
                  <a:cubicBezTo>
                    <a:pt x="34605" y="27596"/>
                    <a:pt x="34677" y="27427"/>
                    <a:pt x="34773" y="27283"/>
                  </a:cubicBezTo>
                  <a:cubicBezTo>
                    <a:pt x="34942" y="27042"/>
                    <a:pt x="35014" y="26752"/>
                    <a:pt x="35111" y="26463"/>
                  </a:cubicBezTo>
                  <a:cubicBezTo>
                    <a:pt x="35304" y="25837"/>
                    <a:pt x="35400" y="25210"/>
                    <a:pt x="35737" y="24632"/>
                  </a:cubicBezTo>
                  <a:cubicBezTo>
                    <a:pt x="35810" y="24487"/>
                    <a:pt x="35858" y="24294"/>
                    <a:pt x="35882" y="24126"/>
                  </a:cubicBezTo>
                  <a:cubicBezTo>
                    <a:pt x="36026" y="23379"/>
                    <a:pt x="36267" y="22632"/>
                    <a:pt x="36316" y="21861"/>
                  </a:cubicBezTo>
                  <a:cubicBezTo>
                    <a:pt x="36340" y="21620"/>
                    <a:pt x="36340" y="21355"/>
                    <a:pt x="36388" y="21114"/>
                  </a:cubicBezTo>
                  <a:cubicBezTo>
                    <a:pt x="36508" y="20607"/>
                    <a:pt x="36460" y="20077"/>
                    <a:pt x="36436" y="19547"/>
                  </a:cubicBezTo>
                  <a:cubicBezTo>
                    <a:pt x="36412" y="19282"/>
                    <a:pt x="36388" y="19017"/>
                    <a:pt x="36533" y="18752"/>
                  </a:cubicBezTo>
                  <a:cubicBezTo>
                    <a:pt x="36581" y="18656"/>
                    <a:pt x="36557" y="18511"/>
                    <a:pt x="36557" y="18391"/>
                  </a:cubicBezTo>
                  <a:cubicBezTo>
                    <a:pt x="36557" y="17909"/>
                    <a:pt x="36484" y="17451"/>
                    <a:pt x="36388" y="16969"/>
                  </a:cubicBezTo>
                  <a:cubicBezTo>
                    <a:pt x="36243" y="16101"/>
                    <a:pt x="36099" y="15210"/>
                    <a:pt x="35761" y="14366"/>
                  </a:cubicBezTo>
                  <a:cubicBezTo>
                    <a:pt x="35593" y="13981"/>
                    <a:pt x="35472" y="13571"/>
                    <a:pt x="35400" y="13137"/>
                  </a:cubicBezTo>
                  <a:cubicBezTo>
                    <a:pt x="35328" y="12752"/>
                    <a:pt x="35183" y="12390"/>
                    <a:pt x="35038" y="12005"/>
                  </a:cubicBezTo>
                  <a:cubicBezTo>
                    <a:pt x="34894" y="11667"/>
                    <a:pt x="34749" y="11330"/>
                    <a:pt x="34557" y="10993"/>
                  </a:cubicBezTo>
                  <a:cubicBezTo>
                    <a:pt x="34195" y="10366"/>
                    <a:pt x="33858" y="9739"/>
                    <a:pt x="33424" y="9161"/>
                  </a:cubicBezTo>
                  <a:cubicBezTo>
                    <a:pt x="32701" y="8221"/>
                    <a:pt x="31906" y="7354"/>
                    <a:pt x="31135" y="6462"/>
                  </a:cubicBezTo>
                  <a:cubicBezTo>
                    <a:pt x="30291" y="5498"/>
                    <a:pt x="29400" y="4558"/>
                    <a:pt x="28363" y="3739"/>
                  </a:cubicBezTo>
                  <a:cubicBezTo>
                    <a:pt x="27400" y="2968"/>
                    <a:pt x="26412" y="2197"/>
                    <a:pt x="25327" y="1594"/>
                  </a:cubicBezTo>
                  <a:cubicBezTo>
                    <a:pt x="24821" y="1329"/>
                    <a:pt x="24291" y="1113"/>
                    <a:pt x="23761" y="872"/>
                  </a:cubicBezTo>
                  <a:cubicBezTo>
                    <a:pt x="22508" y="293"/>
                    <a:pt x="21158" y="28"/>
                    <a:pt x="19785" y="4"/>
                  </a:cubicBezTo>
                  <a:cubicBezTo>
                    <a:pt x="19656" y="2"/>
                    <a:pt x="19527" y="0"/>
                    <a:pt x="193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379;p24"/>
            <p:cNvSpPr/>
            <p:nvPr/>
          </p:nvSpPr>
          <p:spPr>
            <a:xfrm>
              <a:off x="8395798" y="5572751"/>
              <a:ext cx="708842" cy="733820"/>
            </a:xfrm>
            <a:custGeom>
              <a:avLst/>
              <a:gdLst/>
              <a:ahLst/>
              <a:cxnLst/>
              <a:rect l="l" t="t" r="r" b="b"/>
              <a:pathLst>
                <a:path w="19014" h="19684" extrusionOk="0">
                  <a:moveTo>
                    <a:pt x="8652" y="1413"/>
                  </a:moveTo>
                  <a:cubicBezTo>
                    <a:pt x="8674" y="1413"/>
                    <a:pt x="8698" y="1419"/>
                    <a:pt x="8724" y="1432"/>
                  </a:cubicBezTo>
                  <a:cubicBezTo>
                    <a:pt x="8692" y="1496"/>
                    <a:pt x="8639" y="1507"/>
                    <a:pt x="8578" y="1507"/>
                  </a:cubicBezTo>
                  <a:cubicBezTo>
                    <a:pt x="8559" y="1507"/>
                    <a:pt x="8540" y="1506"/>
                    <a:pt x="8520" y="1505"/>
                  </a:cubicBezTo>
                  <a:lnTo>
                    <a:pt x="8520" y="1505"/>
                  </a:lnTo>
                  <a:cubicBezTo>
                    <a:pt x="8554" y="1448"/>
                    <a:pt x="8598" y="1413"/>
                    <a:pt x="8652" y="1413"/>
                  </a:cubicBezTo>
                  <a:close/>
                  <a:moveTo>
                    <a:pt x="8444" y="1535"/>
                  </a:moveTo>
                  <a:lnTo>
                    <a:pt x="8444" y="1535"/>
                  </a:lnTo>
                  <a:cubicBezTo>
                    <a:pt x="8254" y="1682"/>
                    <a:pt x="8059" y="1820"/>
                    <a:pt x="7796" y="1820"/>
                  </a:cubicBezTo>
                  <a:cubicBezTo>
                    <a:pt x="7780" y="1820"/>
                    <a:pt x="7765" y="1819"/>
                    <a:pt x="7749" y="1818"/>
                  </a:cubicBezTo>
                  <a:lnTo>
                    <a:pt x="7749" y="1818"/>
                  </a:lnTo>
                  <a:cubicBezTo>
                    <a:pt x="7753" y="1818"/>
                    <a:pt x="7757" y="1818"/>
                    <a:pt x="7760" y="1818"/>
                  </a:cubicBezTo>
                  <a:cubicBezTo>
                    <a:pt x="7960" y="1640"/>
                    <a:pt x="8200" y="1565"/>
                    <a:pt x="8444" y="1535"/>
                  </a:cubicBezTo>
                  <a:close/>
                  <a:moveTo>
                    <a:pt x="10150" y="1519"/>
                  </a:moveTo>
                  <a:cubicBezTo>
                    <a:pt x="10407" y="1519"/>
                    <a:pt x="10662" y="1555"/>
                    <a:pt x="10917" y="1625"/>
                  </a:cubicBezTo>
                  <a:cubicBezTo>
                    <a:pt x="11375" y="1745"/>
                    <a:pt x="11833" y="1890"/>
                    <a:pt x="12267" y="2059"/>
                  </a:cubicBezTo>
                  <a:cubicBezTo>
                    <a:pt x="13206" y="2444"/>
                    <a:pt x="13905" y="3095"/>
                    <a:pt x="14387" y="3962"/>
                  </a:cubicBezTo>
                  <a:cubicBezTo>
                    <a:pt x="14773" y="4685"/>
                    <a:pt x="15062" y="5408"/>
                    <a:pt x="15279" y="6179"/>
                  </a:cubicBezTo>
                  <a:cubicBezTo>
                    <a:pt x="15423" y="6637"/>
                    <a:pt x="15544" y="7095"/>
                    <a:pt x="15664" y="7553"/>
                  </a:cubicBezTo>
                  <a:cubicBezTo>
                    <a:pt x="15737" y="7890"/>
                    <a:pt x="15785" y="8252"/>
                    <a:pt x="15737" y="8589"/>
                  </a:cubicBezTo>
                  <a:cubicBezTo>
                    <a:pt x="15640" y="9336"/>
                    <a:pt x="15640" y="10083"/>
                    <a:pt x="15664" y="10830"/>
                  </a:cubicBezTo>
                  <a:cubicBezTo>
                    <a:pt x="15689" y="11264"/>
                    <a:pt x="15640" y="11674"/>
                    <a:pt x="15568" y="12107"/>
                  </a:cubicBezTo>
                  <a:cubicBezTo>
                    <a:pt x="15496" y="12469"/>
                    <a:pt x="15423" y="12830"/>
                    <a:pt x="15375" y="13192"/>
                  </a:cubicBezTo>
                  <a:cubicBezTo>
                    <a:pt x="15351" y="13457"/>
                    <a:pt x="15231" y="13674"/>
                    <a:pt x="15110" y="13891"/>
                  </a:cubicBezTo>
                  <a:cubicBezTo>
                    <a:pt x="14797" y="14421"/>
                    <a:pt x="14387" y="14830"/>
                    <a:pt x="13833" y="15119"/>
                  </a:cubicBezTo>
                  <a:cubicBezTo>
                    <a:pt x="13688" y="15192"/>
                    <a:pt x="13520" y="15264"/>
                    <a:pt x="13375" y="15385"/>
                  </a:cubicBezTo>
                  <a:cubicBezTo>
                    <a:pt x="12990" y="15674"/>
                    <a:pt x="12604" y="15987"/>
                    <a:pt x="12194" y="16300"/>
                  </a:cubicBezTo>
                  <a:cubicBezTo>
                    <a:pt x="12146" y="16324"/>
                    <a:pt x="12098" y="16397"/>
                    <a:pt x="12074" y="16421"/>
                  </a:cubicBezTo>
                  <a:cubicBezTo>
                    <a:pt x="11953" y="16686"/>
                    <a:pt x="12146" y="16830"/>
                    <a:pt x="12243" y="16999"/>
                  </a:cubicBezTo>
                  <a:cubicBezTo>
                    <a:pt x="12218" y="17023"/>
                    <a:pt x="12194" y="17095"/>
                    <a:pt x="12170" y="17095"/>
                  </a:cubicBezTo>
                  <a:cubicBezTo>
                    <a:pt x="11977" y="17192"/>
                    <a:pt x="11761" y="17312"/>
                    <a:pt x="11568" y="17361"/>
                  </a:cubicBezTo>
                  <a:cubicBezTo>
                    <a:pt x="10965" y="17553"/>
                    <a:pt x="10363" y="17722"/>
                    <a:pt x="9760" y="17867"/>
                  </a:cubicBezTo>
                  <a:cubicBezTo>
                    <a:pt x="9110" y="18035"/>
                    <a:pt x="8459" y="18156"/>
                    <a:pt x="7784" y="18156"/>
                  </a:cubicBezTo>
                  <a:cubicBezTo>
                    <a:pt x="7278" y="18132"/>
                    <a:pt x="6796" y="18011"/>
                    <a:pt x="6363" y="17722"/>
                  </a:cubicBezTo>
                  <a:cubicBezTo>
                    <a:pt x="5712" y="17264"/>
                    <a:pt x="5134" y="16710"/>
                    <a:pt x="4628" y="16083"/>
                  </a:cubicBezTo>
                  <a:cubicBezTo>
                    <a:pt x="4170" y="15529"/>
                    <a:pt x="3808" y="14903"/>
                    <a:pt x="3471" y="14276"/>
                  </a:cubicBezTo>
                  <a:cubicBezTo>
                    <a:pt x="3206" y="13770"/>
                    <a:pt x="2989" y="13240"/>
                    <a:pt x="2989" y="12637"/>
                  </a:cubicBezTo>
                  <a:cubicBezTo>
                    <a:pt x="2796" y="11987"/>
                    <a:pt x="2893" y="11312"/>
                    <a:pt x="2844" y="10637"/>
                  </a:cubicBezTo>
                  <a:cubicBezTo>
                    <a:pt x="2820" y="10420"/>
                    <a:pt x="2820" y="10204"/>
                    <a:pt x="2748" y="9987"/>
                  </a:cubicBezTo>
                  <a:cubicBezTo>
                    <a:pt x="2555" y="9457"/>
                    <a:pt x="2531" y="8902"/>
                    <a:pt x="2700" y="8372"/>
                  </a:cubicBezTo>
                  <a:cubicBezTo>
                    <a:pt x="2772" y="8107"/>
                    <a:pt x="2844" y="7842"/>
                    <a:pt x="2796" y="7553"/>
                  </a:cubicBezTo>
                  <a:cubicBezTo>
                    <a:pt x="2796" y="7408"/>
                    <a:pt x="2844" y="7264"/>
                    <a:pt x="2893" y="7119"/>
                  </a:cubicBezTo>
                  <a:cubicBezTo>
                    <a:pt x="3037" y="6685"/>
                    <a:pt x="3206" y="6276"/>
                    <a:pt x="3447" y="5890"/>
                  </a:cubicBezTo>
                  <a:cubicBezTo>
                    <a:pt x="3760" y="5456"/>
                    <a:pt x="3977" y="4950"/>
                    <a:pt x="4363" y="4541"/>
                  </a:cubicBezTo>
                  <a:cubicBezTo>
                    <a:pt x="4483" y="4396"/>
                    <a:pt x="4579" y="4203"/>
                    <a:pt x="4628" y="4011"/>
                  </a:cubicBezTo>
                  <a:cubicBezTo>
                    <a:pt x="4772" y="3529"/>
                    <a:pt x="5037" y="3215"/>
                    <a:pt x="5543" y="2998"/>
                  </a:cubicBezTo>
                  <a:cubicBezTo>
                    <a:pt x="6001" y="2806"/>
                    <a:pt x="6435" y="2468"/>
                    <a:pt x="6869" y="2179"/>
                  </a:cubicBezTo>
                  <a:cubicBezTo>
                    <a:pt x="7151" y="2015"/>
                    <a:pt x="7410" y="1850"/>
                    <a:pt x="7736" y="1820"/>
                  </a:cubicBezTo>
                  <a:lnTo>
                    <a:pt x="7736" y="1820"/>
                  </a:lnTo>
                  <a:cubicBezTo>
                    <a:pt x="7687" y="1987"/>
                    <a:pt x="7543" y="2035"/>
                    <a:pt x="7423" y="2107"/>
                  </a:cubicBezTo>
                  <a:cubicBezTo>
                    <a:pt x="6989" y="2372"/>
                    <a:pt x="6580" y="2637"/>
                    <a:pt x="6170" y="2902"/>
                  </a:cubicBezTo>
                  <a:cubicBezTo>
                    <a:pt x="6122" y="2926"/>
                    <a:pt x="6122" y="3023"/>
                    <a:pt x="6098" y="3143"/>
                  </a:cubicBezTo>
                  <a:cubicBezTo>
                    <a:pt x="6459" y="3047"/>
                    <a:pt x="6724" y="2830"/>
                    <a:pt x="7013" y="2685"/>
                  </a:cubicBezTo>
                  <a:cubicBezTo>
                    <a:pt x="7760" y="2324"/>
                    <a:pt x="8507" y="1914"/>
                    <a:pt x="9303" y="1649"/>
                  </a:cubicBezTo>
                  <a:cubicBezTo>
                    <a:pt x="9590" y="1561"/>
                    <a:pt x="9872" y="1519"/>
                    <a:pt x="10150" y="1519"/>
                  </a:cubicBezTo>
                  <a:close/>
                  <a:moveTo>
                    <a:pt x="8050" y="1"/>
                  </a:moveTo>
                  <a:cubicBezTo>
                    <a:pt x="7831" y="1"/>
                    <a:pt x="7611" y="19"/>
                    <a:pt x="7399" y="58"/>
                  </a:cubicBezTo>
                  <a:cubicBezTo>
                    <a:pt x="6580" y="203"/>
                    <a:pt x="5808" y="516"/>
                    <a:pt x="5110" y="950"/>
                  </a:cubicBezTo>
                  <a:cubicBezTo>
                    <a:pt x="4363" y="1408"/>
                    <a:pt x="3688" y="1962"/>
                    <a:pt x="2989" y="2492"/>
                  </a:cubicBezTo>
                  <a:cubicBezTo>
                    <a:pt x="2603" y="2806"/>
                    <a:pt x="2266" y="3167"/>
                    <a:pt x="2001" y="3601"/>
                  </a:cubicBezTo>
                  <a:cubicBezTo>
                    <a:pt x="1881" y="3770"/>
                    <a:pt x="1712" y="3938"/>
                    <a:pt x="1664" y="4035"/>
                  </a:cubicBezTo>
                  <a:cubicBezTo>
                    <a:pt x="1399" y="4589"/>
                    <a:pt x="1206" y="5047"/>
                    <a:pt x="1013" y="5505"/>
                  </a:cubicBezTo>
                  <a:cubicBezTo>
                    <a:pt x="748" y="6083"/>
                    <a:pt x="507" y="6685"/>
                    <a:pt x="387" y="7336"/>
                  </a:cubicBezTo>
                  <a:cubicBezTo>
                    <a:pt x="314" y="7794"/>
                    <a:pt x="242" y="8276"/>
                    <a:pt x="170" y="8734"/>
                  </a:cubicBezTo>
                  <a:cubicBezTo>
                    <a:pt x="97" y="9312"/>
                    <a:pt x="1" y="9890"/>
                    <a:pt x="1" y="10445"/>
                  </a:cubicBezTo>
                  <a:cubicBezTo>
                    <a:pt x="25" y="11167"/>
                    <a:pt x="146" y="11890"/>
                    <a:pt x="362" y="12565"/>
                  </a:cubicBezTo>
                  <a:cubicBezTo>
                    <a:pt x="965" y="14445"/>
                    <a:pt x="2049" y="16011"/>
                    <a:pt x="3447" y="17385"/>
                  </a:cubicBezTo>
                  <a:cubicBezTo>
                    <a:pt x="3712" y="17650"/>
                    <a:pt x="4001" y="17891"/>
                    <a:pt x="4339" y="18059"/>
                  </a:cubicBezTo>
                  <a:cubicBezTo>
                    <a:pt x="4748" y="18252"/>
                    <a:pt x="5158" y="18445"/>
                    <a:pt x="5519" y="18686"/>
                  </a:cubicBezTo>
                  <a:cubicBezTo>
                    <a:pt x="6290" y="19144"/>
                    <a:pt x="7134" y="19361"/>
                    <a:pt x="8001" y="19529"/>
                  </a:cubicBezTo>
                  <a:cubicBezTo>
                    <a:pt x="8584" y="19629"/>
                    <a:pt x="9167" y="19683"/>
                    <a:pt x="9753" y="19683"/>
                  </a:cubicBezTo>
                  <a:cubicBezTo>
                    <a:pt x="10306" y="19683"/>
                    <a:pt x="10862" y="19635"/>
                    <a:pt x="11423" y="19529"/>
                  </a:cubicBezTo>
                  <a:cubicBezTo>
                    <a:pt x="13086" y="19240"/>
                    <a:pt x="14749" y="18686"/>
                    <a:pt x="16195" y="17867"/>
                  </a:cubicBezTo>
                  <a:cubicBezTo>
                    <a:pt x="16291" y="17794"/>
                    <a:pt x="16387" y="17722"/>
                    <a:pt x="16363" y="17553"/>
                  </a:cubicBezTo>
                  <a:cubicBezTo>
                    <a:pt x="16267" y="17481"/>
                    <a:pt x="16195" y="17385"/>
                    <a:pt x="16122" y="17312"/>
                  </a:cubicBezTo>
                  <a:cubicBezTo>
                    <a:pt x="16291" y="16951"/>
                    <a:pt x="16628" y="16830"/>
                    <a:pt x="16966" y="16614"/>
                  </a:cubicBezTo>
                  <a:cubicBezTo>
                    <a:pt x="17014" y="16469"/>
                    <a:pt x="17038" y="16348"/>
                    <a:pt x="17110" y="16228"/>
                  </a:cubicBezTo>
                  <a:cubicBezTo>
                    <a:pt x="17183" y="16107"/>
                    <a:pt x="17279" y="15987"/>
                    <a:pt x="17375" y="15867"/>
                  </a:cubicBezTo>
                  <a:cubicBezTo>
                    <a:pt x="17616" y="15481"/>
                    <a:pt x="17857" y="15119"/>
                    <a:pt x="18098" y="14734"/>
                  </a:cubicBezTo>
                  <a:cubicBezTo>
                    <a:pt x="18243" y="14541"/>
                    <a:pt x="18363" y="14300"/>
                    <a:pt x="18363" y="14059"/>
                  </a:cubicBezTo>
                  <a:cubicBezTo>
                    <a:pt x="18412" y="13336"/>
                    <a:pt x="18628" y="12686"/>
                    <a:pt x="18797" y="12011"/>
                  </a:cubicBezTo>
                  <a:cubicBezTo>
                    <a:pt x="18821" y="11866"/>
                    <a:pt x="18845" y="11722"/>
                    <a:pt x="18869" y="11553"/>
                  </a:cubicBezTo>
                  <a:cubicBezTo>
                    <a:pt x="18894" y="11119"/>
                    <a:pt x="18966" y="10661"/>
                    <a:pt x="18966" y="10228"/>
                  </a:cubicBezTo>
                  <a:cubicBezTo>
                    <a:pt x="19014" y="9023"/>
                    <a:pt x="18918" y="7818"/>
                    <a:pt x="18436" y="6709"/>
                  </a:cubicBezTo>
                  <a:cubicBezTo>
                    <a:pt x="18339" y="6468"/>
                    <a:pt x="18243" y="6227"/>
                    <a:pt x="18195" y="5987"/>
                  </a:cubicBezTo>
                  <a:cubicBezTo>
                    <a:pt x="17978" y="5143"/>
                    <a:pt x="17616" y="4396"/>
                    <a:pt x="17014" y="3770"/>
                  </a:cubicBezTo>
                  <a:cubicBezTo>
                    <a:pt x="16869" y="3625"/>
                    <a:pt x="16773" y="3456"/>
                    <a:pt x="16628" y="3312"/>
                  </a:cubicBezTo>
                  <a:cubicBezTo>
                    <a:pt x="16243" y="2854"/>
                    <a:pt x="15833" y="2396"/>
                    <a:pt x="15327" y="2083"/>
                  </a:cubicBezTo>
                  <a:cubicBezTo>
                    <a:pt x="14917" y="1842"/>
                    <a:pt x="14484" y="1625"/>
                    <a:pt x="14074" y="1432"/>
                  </a:cubicBezTo>
                  <a:cubicBezTo>
                    <a:pt x="13134" y="998"/>
                    <a:pt x="12146" y="709"/>
                    <a:pt x="11158" y="468"/>
                  </a:cubicBezTo>
                  <a:cubicBezTo>
                    <a:pt x="10315" y="251"/>
                    <a:pt x="9447" y="131"/>
                    <a:pt x="8580" y="34"/>
                  </a:cubicBezTo>
                  <a:cubicBezTo>
                    <a:pt x="8406" y="13"/>
                    <a:pt x="8228" y="1"/>
                    <a:pt x="80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80" name="Google Shape;380;p24"/>
          <p:cNvSpPr txBox="1">
            <a:spLocks noGrp="1"/>
          </p:cNvSpPr>
          <p:nvPr>
            <p:ph type="subTitle" idx="1"/>
          </p:nvPr>
        </p:nvSpPr>
        <p:spPr>
          <a:xfrm>
            <a:off x="2282000" y="1849075"/>
            <a:ext cx="19530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1pPr>
            <a:lvl2pPr lvl="1"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2pPr>
            <a:lvl3pPr lvl="2"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3pPr>
            <a:lvl4pPr lvl="3"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4pPr>
            <a:lvl5pPr lvl="4"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5pPr>
            <a:lvl6pPr lvl="5"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6pPr>
            <a:lvl7pPr lvl="6"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7pPr>
            <a:lvl8pPr lvl="7"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8pPr>
            <a:lvl9pPr lvl="8"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9pPr>
          </a:lstStyle>
          <a:p>
            <a:endParaRPr/>
          </a:p>
        </p:txBody>
      </p:sp>
      <p:sp>
        <p:nvSpPr>
          <p:cNvPr id="381" name="Google Shape;381;p24"/>
          <p:cNvSpPr txBox="1">
            <a:spLocks noGrp="1"/>
          </p:cNvSpPr>
          <p:nvPr>
            <p:ph type="subTitle" idx="2"/>
          </p:nvPr>
        </p:nvSpPr>
        <p:spPr>
          <a:xfrm>
            <a:off x="2282000" y="2149664"/>
            <a:ext cx="19530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2" name="Google Shape;382;p24"/>
          <p:cNvSpPr txBox="1">
            <a:spLocks noGrp="1"/>
          </p:cNvSpPr>
          <p:nvPr>
            <p:ph type="subTitle" idx="3"/>
          </p:nvPr>
        </p:nvSpPr>
        <p:spPr>
          <a:xfrm>
            <a:off x="2282000" y="3122325"/>
            <a:ext cx="19530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1pPr>
            <a:lvl2pPr lvl="1"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2pPr>
            <a:lvl3pPr lvl="2"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3pPr>
            <a:lvl4pPr lvl="3"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4pPr>
            <a:lvl5pPr lvl="4"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5pPr>
            <a:lvl6pPr lvl="5"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6pPr>
            <a:lvl7pPr lvl="6"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7pPr>
            <a:lvl8pPr lvl="7"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8pPr>
            <a:lvl9pPr lvl="8"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9pPr>
          </a:lstStyle>
          <a:p>
            <a:endParaRPr/>
          </a:p>
        </p:txBody>
      </p:sp>
      <p:sp>
        <p:nvSpPr>
          <p:cNvPr id="383" name="Google Shape;383;p24"/>
          <p:cNvSpPr txBox="1">
            <a:spLocks noGrp="1"/>
          </p:cNvSpPr>
          <p:nvPr>
            <p:ph type="subTitle" idx="4"/>
          </p:nvPr>
        </p:nvSpPr>
        <p:spPr>
          <a:xfrm>
            <a:off x="2282000" y="3422914"/>
            <a:ext cx="19530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4" name="Google Shape;384;p24"/>
          <p:cNvSpPr txBox="1">
            <a:spLocks noGrp="1"/>
          </p:cNvSpPr>
          <p:nvPr>
            <p:ph type="subTitle" idx="5"/>
          </p:nvPr>
        </p:nvSpPr>
        <p:spPr>
          <a:xfrm>
            <a:off x="5609575" y="1849075"/>
            <a:ext cx="19530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1pPr>
            <a:lvl2pPr lvl="1"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2pPr>
            <a:lvl3pPr lvl="2"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3pPr>
            <a:lvl4pPr lvl="3"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4pPr>
            <a:lvl5pPr lvl="4"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5pPr>
            <a:lvl6pPr lvl="5"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6pPr>
            <a:lvl7pPr lvl="6"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7pPr>
            <a:lvl8pPr lvl="7"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8pPr>
            <a:lvl9pPr lvl="8"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9pPr>
          </a:lstStyle>
          <a:p>
            <a:endParaRPr/>
          </a:p>
        </p:txBody>
      </p:sp>
      <p:sp>
        <p:nvSpPr>
          <p:cNvPr id="385" name="Google Shape;385;p24"/>
          <p:cNvSpPr txBox="1">
            <a:spLocks noGrp="1"/>
          </p:cNvSpPr>
          <p:nvPr>
            <p:ph type="subTitle" idx="6"/>
          </p:nvPr>
        </p:nvSpPr>
        <p:spPr>
          <a:xfrm>
            <a:off x="5609575" y="2149664"/>
            <a:ext cx="19530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6" name="Google Shape;386;p24"/>
          <p:cNvSpPr txBox="1">
            <a:spLocks noGrp="1"/>
          </p:cNvSpPr>
          <p:nvPr>
            <p:ph type="subTitle" idx="7"/>
          </p:nvPr>
        </p:nvSpPr>
        <p:spPr>
          <a:xfrm>
            <a:off x="5609575" y="3122325"/>
            <a:ext cx="19530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1pPr>
            <a:lvl2pPr lvl="1"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2pPr>
            <a:lvl3pPr lvl="2"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3pPr>
            <a:lvl4pPr lvl="3"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4pPr>
            <a:lvl5pPr lvl="4"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5pPr>
            <a:lvl6pPr lvl="5"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6pPr>
            <a:lvl7pPr lvl="6"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7pPr>
            <a:lvl8pPr lvl="7"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8pPr>
            <a:lvl9pPr lvl="8"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9pPr>
          </a:lstStyle>
          <a:p>
            <a:endParaRPr/>
          </a:p>
        </p:txBody>
      </p:sp>
      <p:sp>
        <p:nvSpPr>
          <p:cNvPr id="387" name="Google Shape;387;p24"/>
          <p:cNvSpPr txBox="1">
            <a:spLocks noGrp="1"/>
          </p:cNvSpPr>
          <p:nvPr>
            <p:ph type="subTitle" idx="8"/>
          </p:nvPr>
        </p:nvSpPr>
        <p:spPr>
          <a:xfrm>
            <a:off x="5609575" y="3422914"/>
            <a:ext cx="19530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41512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81"/>
        <p:cNvGrpSpPr/>
        <p:nvPr/>
      </p:nvGrpSpPr>
      <p:grpSpPr>
        <a:xfrm>
          <a:off x="0" y="0"/>
          <a:ext cx="0" cy="0"/>
          <a:chOff x="0" y="0"/>
          <a:chExt cx="0" cy="0"/>
        </a:xfrm>
      </p:grpSpPr>
      <p:sp>
        <p:nvSpPr>
          <p:cNvPr id="282" name="Google Shape;282;p19"/>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83" name="Google Shape;283;p19"/>
          <p:cNvPicPr preferRelativeResize="0"/>
          <p:nvPr/>
        </p:nvPicPr>
        <p:blipFill>
          <a:blip r:embed="rId2">
            <a:alphaModFix amt="51000"/>
          </a:blip>
          <a:stretch>
            <a:fillRect/>
          </a:stretch>
        </p:blipFill>
        <p:spPr>
          <a:xfrm>
            <a:off x="8038141" y="3355599"/>
            <a:ext cx="1566717" cy="1416979"/>
          </a:xfrm>
          <a:prstGeom prst="rect">
            <a:avLst/>
          </a:prstGeom>
          <a:noFill/>
          <a:ln>
            <a:noFill/>
          </a:ln>
        </p:spPr>
      </p:pic>
      <p:pic>
        <p:nvPicPr>
          <p:cNvPr id="284" name="Google Shape;284;p19"/>
          <p:cNvPicPr preferRelativeResize="0"/>
          <p:nvPr/>
        </p:nvPicPr>
        <p:blipFill>
          <a:blip r:embed="rId3">
            <a:alphaModFix amt="57000"/>
          </a:blip>
          <a:stretch>
            <a:fillRect/>
          </a:stretch>
        </p:blipFill>
        <p:spPr>
          <a:xfrm rot="-5400000">
            <a:off x="336486" y="-482451"/>
            <a:ext cx="1722750" cy="1805850"/>
          </a:xfrm>
          <a:prstGeom prst="rect">
            <a:avLst/>
          </a:prstGeom>
          <a:noFill/>
          <a:ln>
            <a:noFill/>
          </a:ln>
        </p:spPr>
      </p:pic>
      <p:pic>
        <p:nvPicPr>
          <p:cNvPr id="285" name="Google Shape;285;p19"/>
          <p:cNvPicPr preferRelativeResize="0"/>
          <p:nvPr/>
        </p:nvPicPr>
        <p:blipFill>
          <a:blip r:embed="rId4">
            <a:alphaModFix amt="49000"/>
          </a:blip>
          <a:stretch>
            <a:fillRect/>
          </a:stretch>
        </p:blipFill>
        <p:spPr>
          <a:xfrm rot="-5400000" flipH="1">
            <a:off x="7505907" y="3051920"/>
            <a:ext cx="1146526" cy="3446099"/>
          </a:xfrm>
          <a:prstGeom prst="rect">
            <a:avLst/>
          </a:prstGeom>
          <a:noFill/>
          <a:ln>
            <a:noFill/>
          </a:ln>
        </p:spPr>
      </p:pic>
      <p:pic>
        <p:nvPicPr>
          <p:cNvPr id="286" name="Google Shape;286;p19"/>
          <p:cNvPicPr preferRelativeResize="0"/>
          <p:nvPr/>
        </p:nvPicPr>
        <p:blipFill rotWithShape="1">
          <a:blip r:embed="rId5">
            <a:alphaModFix amt="50000"/>
          </a:blip>
          <a:srcRect/>
          <a:stretch/>
        </p:blipFill>
        <p:spPr>
          <a:xfrm>
            <a:off x="7825225" y="135637"/>
            <a:ext cx="1513350" cy="1146200"/>
          </a:xfrm>
          <a:prstGeom prst="rect">
            <a:avLst/>
          </a:prstGeom>
          <a:noFill/>
          <a:ln>
            <a:noFill/>
          </a:ln>
        </p:spPr>
      </p:pic>
      <p:pic>
        <p:nvPicPr>
          <p:cNvPr id="287" name="Google Shape;287;p19"/>
          <p:cNvPicPr preferRelativeResize="0"/>
          <p:nvPr/>
        </p:nvPicPr>
        <p:blipFill>
          <a:blip r:embed="rId6">
            <a:alphaModFix amt="58999"/>
          </a:blip>
          <a:stretch>
            <a:fillRect/>
          </a:stretch>
        </p:blipFill>
        <p:spPr>
          <a:xfrm>
            <a:off x="8047925" y="943692"/>
            <a:ext cx="765725" cy="702857"/>
          </a:xfrm>
          <a:prstGeom prst="rect">
            <a:avLst/>
          </a:prstGeom>
          <a:noFill/>
          <a:ln>
            <a:noFill/>
          </a:ln>
        </p:spPr>
      </p:pic>
      <p:pic>
        <p:nvPicPr>
          <p:cNvPr id="288" name="Google Shape;288;p19"/>
          <p:cNvPicPr preferRelativeResize="0"/>
          <p:nvPr/>
        </p:nvPicPr>
        <p:blipFill>
          <a:blip r:embed="rId7">
            <a:alphaModFix amt="50000"/>
          </a:blip>
          <a:stretch>
            <a:fillRect/>
          </a:stretch>
        </p:blipFill>
        <p:spPr>
          <a:xfrm>
            <a:off x="398524" y="2593049"/>
            <a:ext cx="715635" cy="2891358"/>
          </a:xfrm>
          <a:prstGeom prst="rect">
            <a:avLst/>
          </a:prstGeom>
          <a:noFill/>
          <a:ln>
            <a:noFill/>
          </a:ln>
        </p:spPr>
      </p:pic>
      <p:pic>
        <p:nvPicPr>
          <p:cNvPr id="289" name="Google Shape;289;p19"/>
          <p:cNvPicPr preferRelativeResize="0"/>
          <p:nvPr/>
        </p:nvPicPr>
        <p:blipFill>
          <a:blip r:embed="rId8">
            <a:alphaModFix amt="50000"/>
          </a:blip>
          <a:stretch>
            <a:fillRect/>
          </a:stretch>
        </p:blipFill>
        <p:spPr>
          <a:xfrm>
            <a:off x="1302823" y="3251998"/>
            <a:ext cx="347113" cy="2891357"/>
          </a:xfrm>
          <a:prstGeom prst="rect">
            <a:avLst/>
          </a:prstGeom>
          <a:noFill/>
          <a:ln>
            <a:noFill/>
          </a:ln>
        </p:spPr>
      </p:pic>
      <p:sp>
        <p:nvSpPr>
          <p:cNvPr id="290" name="Google Shape;290;p19"/>
          <p:cNvSpPr/>
          <p:nvPr/>
        </p:nvSpPr>
        <p:spPr>
          <a:xfrm rot="10800000">
            <a:off x="724892" y="636706"/>
            <a:ext cx="466967" cy="1363682"/>
          </a:xfrm>
          <a:custGeom>
            <a:avLst/>
            <a:gdLst/>
            <a:ahLst/>
            <a:cxnLst/>
            <a:rect l="l" t="t" r="r" b="b"/>
            <a:pathLst>
              <a:path w="20676" h="60380" extrusionOk="0">
                <a:moveTo>
                  <a:pt x="7561" y="1"/>
                </a:moveTo>
                <a:cubicBezTo>
                  <a:pt x="7376" y="1"/>
                  <a:pt x="7192" y="11"/>
                  <a:pt x="7013" y="39"/>
                </a:cubicBezTo>
                <a:cubicBezTo>
                  <a:pt x="6266" y="160"/>
                  <a:pt x="5519" y="304"/>
                  <a:pt x="4771" y="401"/>
                </a:cubicBezTo>
                <a:cubicBezTo>
                  <a:pt x="4314" y="473"/>
                  <a:pt x="3880" y="593"/>
                  <a:pt x="3422" y="593"/>
                </a:cubicBezTo>
                <a:cubicBezTo>
                  <a:pt x="3181" y="593"/>
                  <a:pt x="2988" y="666"/>
                  <a:pt x="2795" y="834"/>
                </a:cubicBezTo>
                <a:cubicBezTo>
                  <a:pt x="2771" y="1075"/>
                  <a:pt x="2723" y="1316"/>
                  <a:pt x="2675" y="1557"/>
                </a:cubicBezTo>
                <a:cubicBezTo>
                  <a:pt x="2579" y="1822"/>
                  <a:pt x="2530" y="2087"/>
                  <a:pt x="2386" y="2353"/>
                </a:cubicBezTo>
                <a:cubicBezTo>
                  <a:pt x="2169" y="2738"/>
                  <a:pt x="2097" y="3196"/>
                  <a:pt x="2145" y="3606"/>
                </a:cubicBezTo>
                <a:cubicBezTo>
                  <a:pt x="2362" y="3967"/>
                  <a:pt x="2555" y="4304"/>
                  <a:pt x="2747" y="4618"/>
                </a:cubicBezTo>
                <a:cubicBezTo>
                  <a:pt x="2868" y="4666"/>
                  <a:pt x="2964" y="4714"/>
                  <a:pt x="3061" y="4762"/>
                </a:cubicBezTo>
                <a:cubicBezTo>
                  <a:pt x="3339" y="4948"/>
                  <a:pt x="3627" y="5034"/>
                  <a:pt x="3925" y="5034"/>
                </a:cubicBezTo>
                <a:cubicBezTo>
                  <a:pt x="4091" y="5034"/>
                  <a:pt x="4261" y="5007"/>
                  <a:pt x="4434" y="4955"/>
                </a:cubicBezTo>
                <a:cubicBezTo>
                  <a:pt x="4699" y="4883"/>
                  <a:pt x="4964" y="4786"/>
                  <a:pt x="5229" y="4666"/>
                </a:cubicBezTo>
                <a:cubicBezTo>
                  <a:pt x="5398" y="4594"/>
                  <a:pt x="5591" y="4570"/>
                  <a:pt x="5784" y="4570"/>
                </a:cubicBezTo>
                <a:cubicBezTo>
                  <a:pt x="5904" y="4570"/>
                  <a:pt x="6049" y="4570"/>
                  <a:pt x="6169" y="4545"/>
                </a:cubicBezTo>
                <a:cubicBezTo>
                  <a:pt x="6317" y="4477"/>
                  <a:pt x="6465" y="4452"/>
                  <a:pt x="6616" y="4452"/>
                </a:cubicBezTo>
                <a:cubicBezTo>
                  <a:pt x="6784" y="4452"/>
                  <a:pt x="6955" y="4483"/>
                  <a:pt x="7133" y="4521"/>
                </a:cubicBezTo>
                <a:cubicBezTo>
                  <a:pt x="7470" y="4570"/>
                  <a:pt x="7784" y="4642"/>
                  <a:pt x="8121" y="4714"/>
                </a:cubicBezTo>
                <a:cubicBezTo>
                  <a:pt x="8410" y="4786"/>
                  <a:pt x="8724" y="4835"/>
                  <a:pt x="9013" y="4931"/>
                </a:cubicBezTo>
                <a:cubicBezTo>
                  <a:pt x="9350" y="5051"/>
                  <a:pt x="9639" y="5268"/>
                  <a:pt x="10001" y="5365"/>
                </a:cubicBezTo>
                <a:cubicBezTo>
                  <a:pt x="10386" y="5437"/>
                  <a:pt x="10651" y="5678"/>
                  <a:pt x="10989" y="5871"/>
                </a:cubicBezTo>
                <a:cubicBezTo>
                  <a:pt x="11013" y="5895"/>
                  <a:pt x="11061" y="5895"/>
                  <a:pt x="11085" y="5919"/>
                </a:cubicBezTo>
                <a:cubicBezTo>
                  <a:pt x="11880" y="6256"/>
                  <a:pt x="12579" y="6714"/>
                  <a:pt x="13278" y="7220"/>
                </a:cubicBezTo>
                <a:cubicBezTo>
                  <a:pt x="13398" y="7293"/>
                  <a:pt x="13519" y="7413"/>
                  <a:pt x="13615" y="7509"/>
                </a:cubicBezTo>
                <a:cubicBezTo>
                  <a:pt x="13832" y="7702"/>
                  <a:pt x="14049" y="7895"/>
                  <a:pt x="14218" y="8112"/>
                </a:cubicBezTo>
                <a:cubicBezTo>
                  <a:pt x="14459" y="8425"/>
                  <a:pt x="14796" y="8666"/>
                  <a:pt x="14917" y="9052"/>
                </a:cubicBezTo>
                <a:cubicBezTo>
                  <a:pt x="14965" y="9172"/>
                  <a:pt x="15061" y="9269"/>
                  <a:pt x="15158" y="9317"/>
                </a:cubicBezTo>
                <a:cubicBezTo>
                  <a:pt x="15471" y="9510"/>
                  <a:pt x="15640" y="9847"/>
                  <a:pt x="15784" y="10160"/>
                </a:cubicBezTo>
                <a:cubicBezTo>
                  <a:pt x="15905" y="10401"/>
                  <a:pt x="16049" y="10666"/>
                  <a:pt x="16146" y="10931"/>
                </a:cubicBezTo>
                <a:cubicBezTo>
                  <a:pt x="16290" y="11317"/>
                  <a:pt x="16459" y="11702"/>
                  <a:pt x="16555" y="12112"/>
                </a:cubicBezTo>
                <a:cubicBezTo>
                  <a:pt x="16676" y="12690"/>
                  <a:pt x="16676" y="13269"/>
                  <a:pt x="16652" y="13871"/>
                </a:cubicBezTo>
                <a:cubicBezTo>
                  <a:pt x="16652" y="14305"/>
                  <a:pt x="16483" y="14715"/>
                  <a:pt x="16097" y="14980"/>
                </a:cubicBezTo>
                <a:cubicBezTo>
                  <a:pt x="15808" y="15197"/>
                  <a:pt x="15519" y="15413"/>
                  <a:pt x="15230" y="15630"/>
                </a:cubicBezTo>
                <a:cubicBezTo>
                  <a:pt x="14579" y="16088"/>
                  <a:pt x="13856" y="16450"/>
                  <a:pt x="13109" y="16691"/>
                </a:cubicBezTo>
                <a:cubicBezTo>
                  <a:pt x="12772" y="16811"/>
                  <a:pt x="12459" y="16932"/>
                  <a:pt x="12145" y="17052"/>
                </a:cubicBezTo>
                <a:cubicBezTo>
                  <a:pt x="11615" y="17245"/>
                  <a:pt x="11085" y="17462"/>
                  <a:pt x="10531" y="17606"/>
                </a:cubicBezTo>
                <a:cubicBezTo>
                  <a:pt x="10266" y="17703"/>
                  <a:pt x="10001" y="17775"/>
                  <a:pt x="9736" y="17871"/>
                </a:cubicBezTo>
                <a:cubicBezTo>
                  <a:pt x="9181" y="18040"/>
                  <a:pt x="8651" y="18209"/>
                  <a:pt x="8097" y="18402"/>
                </a:cubicBezTo>
                <a:cubicBezTo>
                  <a:pt x="7856" y="18474"/>
                  <a:pt x="7591" y="18546"/>
                  <a:pt x="7350" y="18667"/>
                </a:cubicBezTo>
                <a:cubicBezTo>
                  <a:pt x="6796" y="18932"/>
                  <a:pt x="6241" y="19221"/>
                  <a:pt x="5687" y="19510"/>
                </a:cubicBezTo>
                <a:cubicBezTo>
                  <a:pt x="4290" y="20233"/>
                  <a:pt x="3205" y="21317"/>
                  <a:pt x="2193" y="22474"/>
                </a:cubicBezTo>
                <a:cubicBezTo>
                  <a:pt x="1687" y="23076"/>
                  <a:pt x="1301" y="23727"/>
                  <a:pt x="988" y="24450"/>
                </a:cubicBezTo>
                <a:cubicBezTo>
                  <a:pt x="723" y="25004"/>
                  <a:pt x="482" y="25559"/>
                  <a:pt x="362" y="26137"/>
                </a:cubicBezTo>
                <a:cubicBezTo>
                  <a:pt x="265" y="26522"/>
                  <a:pt x="193" y="26932"/>
                  <a:pt x="121" y="27318"/>
                </a:cubicBezTo>
                <a:cubicBezTo>
                  <a:pt x="0" y="28041"/>
                  <a:pt x="0" y="28739"/>
                  <a:pt x="72" y="29462"/>
                </a:cubicBezTo>
                <a:cubicBezTo>
                  <a:pt x="145" y="29992"/>
                  <a:pt x="289" y="30499"/>
                  <a:pt x="506" y="30980"/>
                </a:cubicBezTo>
                <a:cubicBezTo>
                  <a:pt x="795" y="31703"/>
                  <a:pt x="1109" y="32426"/>
                  <a:pt x="1518" y="33101"/>
                </a:cubicBezTo>
                <a:cubicBezTo>
                  <a:pt x="1856" y="33655"/>
                  <a:pt x="2241" y="34185"/>
                  <a:pt x="2651" y="34716"/>
                </a:cubicBezTo>
                <a:cubicBezTo>
                  <a:pt x="2988" y="35125"/>
                  <a:pt x="3326" y="35511"/>
                  <a:pt x="3639" y="35945"/>
                </a:cubicBezTo>
                <a:cubicBezTo>
                  <a:pt x="3808" y="36210"/>
                  <a:pt x="4049" y="36451"/>
                  <a:pt x="4290" y="36643"/>
                </a:cubicBezTo>
                <a:cubicBezTo>
                  <a:pt x="4531" y="36812"/>
                  <a:pt x="4747" y="37005"/>
                  <a:pt x="4940" y="37198"/>
                </a:cubicBezTo>
                <a:cubicBezTo>
                  <a:pt x="5302" y="37559"/>
                  <a:pt x="5663" y="37872"/>
                  <a:pt x="6097" y="38137"/>
                </a:cubicBezTo>
                <a:cubicBezTo>
                  <a:pt x="6217" y="38234"/>
                  <a:pt x="6386" y="38306"/>
                  <a:pt x="6507" y="38427"/>
                </a:cubicBezTo>
                <a:cubicBezTo>
                  <a:pt x="6988" y="38860"/>
                  <a:pt x="7567" y="39150"/>
                  <a:pt x="8169" y="39366"/>
                </a:cubicBezTo>
                <a:cubicBezTo>
                  <a:pt x="8374" y="39435"/>
                  <a:pt x="8556" y="39609"/>
                  <a:pt x="8798" y="39609"/>
                </a:cubicBezTo>
                <a:cubicBezTo>
                  <a:pt x="8813" y="39609"/>
                  <a:pt x="8829" y="39609"/>
                  <a:pt x="8844" y="39607"/>
                </a:cubicBezTo>
                <a:cubicBezTo>
                  <a:pt x="8892" y="39607"/>
                  <a:pt x="8916" y="39631"/>
                  <a:pt x="8940" y="39656"/>
                </a:cubicBezTo>
                <a:cubicBezTo>
                  <a:pt x="9278" y="39945"/>
                  <a:pt x="9712" y="40089"/>
                  <a:pt x="10097" y="40258"/>
                </a:cubicBezTo>
                <a:cubicBezTo>
                  <a:pt x="10266" y="40330"/>
                  <a:pt x="10459" y="40379"/>
                  <a:pt x="10627" y="40475"/>
                </a:cubicBezTo>
                <a:cubicBezTo>
                  <a:pt x="11109" y="40740"/>
                  <a:pt x="11639" y="40933"/>
                  <a:pt x="12169" y="41150"/>
                </a:cubicBezTo>
                <a:cubicBezTo>
                  <a:pt x="12410" y="41246"/>
                  <a:pt x="12651" y="41294"/>
                  <a:pt x="12820" y="41487"/>
                </a:cubicBezTo>
                <a:cubicBezTo>
                  <a:pt x="12844" y="41511"/>
                  <a:pt x="12916" y="41535"/>
                  <a:pt x="12965" y="41535"/>
                </a:cubicBezTo>
                <a:cubicBezTo>
                  <a:pt x="13085" y="41535"/>
                  <a:pt x="13182" y="41607"/>
                  <a:pt x="13278" y="41680"/>
                </a:cubicBezTo>
                <a:cubicBezTo>
                  <a:pt x="13591" y="41921"/>
                  <a:pt x="13929" y="42210"/>
                  <a:pt x="14290" y="42403"/>
                </a:cubicBezTo>
                <a:cubicBezTo>
                  <a:pt x="14772" y="42692"/>
                  <a:pt x="15133" y="43077"/>
                  <a:pt x="15615" y="43367"/>
                </a:cubicBezTo>
                <a:cubicBezTo>
                  <a:pt x="15712" y="43415"/>
                  <a:pt x="15784" y="43511"/>
                  <a:pt x="15856" y="43608"/>
                </a:cubicBezTo>
                <a:cubicBezTo>
                  <a:pt x="16266" y="44114"/>
                  <a:pt x="16652" y="44668"/>
                  <a:pt x="17013" y="45222"/>
                </a:cubicBezTo>
                <a:cubicBezTo>
                  <a:pt x="17182" y="45511"/>
                  <a:pt x="17326" y="45825"/>
                  <a:pt x="17471" y="46138"/>
                </a:cubicBezTo>
                <a:cubicBezTo>
                  <a:pt x="17519" y="46234"/>
                  <a:pt x="17543" y="46355"/>
                  <a:pt x="17567" y="46451"/>
                </a:cubicBezTo>
                <a:cubicBezTo>
                  <a:pt x="17591" y="46547"/>
                  <a:pt x="17616" y="46644"/>
                  <a:pt x="17640" y="46716"/>
                </a:cubicBezTo>
                <a:cubicBezTo>
                  <a:pt x="17760" y="46933"/>
                  <a:pt x="17760" y="47150"/>
                  <a:pt x="17784" y="47367"/>
                </a:cubicBezTo>
                <a:cubicBezTo>
                  <a:pt x="17881" y="47969"/>
                  <a:pt x="17808" y="48548"/>
                  <a:pt x="17784" y="49126"/>
                </a:cubicBezTo>
                <a:cubicBezTo>
                  <a:pt x="17399" y="49752"/>
                  <a:pt x="16965" y="50307"/>
                  <a:pt x="16507" y="50885"/>
                </a:cubicBezTo>
                <a:cubicBezTo>
                  <a:pt x="16121" y="51343"/>
                  <a:pt x="15688" y="51753"/>
                  <a:pt x="15278" y="52210"/>
                </a:cubicBezTo>
                <a:cubicBezTo>
                  <a:pt x="15037" y="52524"/>
                  <a:pt x="14700" y="52716"/>
                  <a:pt x="14362" y="52861"/>
                </a:cubicBezTo>
                <a:cubicBezTo>
                  <a:pt x="14049" y="53006"/>
                  <a:pt x="13760" y="53174"/>
                  <a:pt x="13447" y="53319"/>
                </a:cubicBezTo>
                <a:cubicBezTo>
                  <a:pt x="13085" y="53464"/>
                  <a:pt x="12748" y="53656"/>
                  <a:pt x="12362" y="53753"/>
                </a:cubicBezTo>
                <a:cubicBezTo>
                  <a:pt x="11712" y="53945"/>
                  <a:pt x="11037" y="54066"/>
                  <a:pt x="10410" y="54331"/>
                </a:cubicBezTo>
                <a:cubicBezTo>
                  <a:pt x="10266" y="54403"/>
                  <a:pt x="10097" y="54427"/>
                  <a:pt x="9952" y="54452"/>
                </a:cubicBezTo>
                <a:cubicBezTo>
                  <a:pt x="9712" y="54500"/>
                  <a:pt x="9471" y="54548"/>
                  <a:pt x="9230" y="54596"/>
                </a:cubicBezTo>
                <a:cubicBezTo>
                  <a:pt x="9085" y="54620"/>
                  <a:pt x="8940" y="54644"/>
                  <a:pt x="8796" y="54668"/>
                </a:cubicBezTo>
                <a:cubicBezTo>
                  <a:pt x="8603" y="54692"/>
                  <a:pt x="8410" y="54692"/>
                  <a:pt x="8217" y="54741"/>
                </a:cubicBezTo>
                <a:cubicBezTo>
                  <a:pt x="8049" y="54789"/>
                  <a:pt x="7904" y="54909"/>
                  <a:pt x="7711" y="55006"/>
                </a:cubicBezTo>
                <a:cubicBezTo>
                  <a:pt x="7653" y="55003"/>
                  <a:pt x="7595" y="55001"/>
                  <a:pt x="7536" y="55001"/>
                </a:cubicBezTo>
                <a:cubicBezTo>
                  <a:pt x="7132" y="55001"/>
                  <a:pt x="6713" y="55072"/>
                  <a:pt x="6314" y="55199"/>
                </a:cubicBezTo>
                <a:cubicBezTo>
                  <a:pt x="6193" y="55223"/>
                  <a:pt x="6073" y="55223"/>
                  <a:pt x="5928" y="55247"/>
                </a:cubicBezTo>
                <a:cubicBezTo>
                  <a:pt x="5398" y="55319"/>
                  <a:pt x="4844" y="55391"/>
                  <a:pt x="4314" y="55464"/>
                </a:cubicBezTo>
                <a:cubicBezTo>
                  <a:pt x="3952" y="55536"/>
                  <a:pt x="3615" y="55656"/>
                  <a:pt x="3277" y="55825"/>
                </a:cubicBezTo>
                <a:cubicBezTo>
                  <a:pt x="3085" y="55921"/>
                  <a:pt x="2892" y="56066"/>
                  <a:pt x="2771" y="56259"/>
                </a:cubicBezTo>
                <a:cubicBezTo>
                  <a:pt x="2579" y="56548"/>
                  <a:pt x="2362" y="56861"/>
                  <a:pt x="2289" y="57223"/>
                </a:cubicBezTo>
                <a:cubicBezTo>
                  <a:pt x="2217" y="57512"/>
                  <a:pt x="2121" y="57801"/>
                  <a:pt x="1952" y="58042"/>
                </a:cubicBezTo>
                <a:cubicBezTo>
                  <a:pt x="1856" y="58211"/>
                  <a:pt x="1856" y="58355"/>
                  <a:pt x="1904" y="58524"/>
                </a:cubicBezTo>
                <a:cubicBezTo>
                  <a:pt x="2000" y="58741"/>
                  <a:pt x="2073" y="58958"/>
                  <a:pt x="2145" y="59151"/>
                </a:cubicBezTo>
                <a:cubicBezTo>
                  <a:pt x="2338" y="59295"/>
                  <a:pt x="2506" y="59440"/>
                  <a:pt x="2651" y="59536"/>
                </a:cubicBezTo>
                <a:cubicBezTo>
                  <a:pt x="2675" y="59657"/>
                  <a:pt x="2723" y="59729"/>
                  <a:pt x="2747" y="59825"/>
                </a:cubicBezTo>
                <a:cubicBezTo>
                  <a:pt x="2771" y="59922"/>
                  <a:pt x="2771" y="60018"/>
                  <a:pt x="2771" y="60114"/>
                </a:cubicBezTo>
                <a:cubicBezTo>
                  <a:pt x="2771" y="60187"/>
                  <a:pt x="2651" y="60259"/>
                  <a:pt x="2747" y="60355"/>
                </a:cubicBezTo>
                <a:cubicBezTo>
                  <a:pt x="2763" y="60355"/>
                  <a:pt x="2790" y="60366"/>
                  <a:pt x="2813" y="60366"/>
                </a:cubicBezTo>
                <a:cubicBezTo>
                  <a:pt x="2825" y="60366"/>
                  <a:pt x="2836" y="60363"/>
                  <a:pt x="2844" y="60355"/>
                </a:cubicBezTo>
                <a:cubicBezTo>
                  <a:pt x="3446" y="60235"/>
                  <a:pt x="4049" y="60259"/>
                  <a:pt x="4651" y="60187"/>
                </a:cubicBezTo>
                <a:cubicBezTo>
                  <a:pt x="4733" y="60179"/>
                  <a:pt x="4813" y="60174"/>
                  <a:pt x="4891" y="60174"/>
                </a:cubicBezTo>
                <a:cubicBezTo>
                  <a:pt x="5065" y="60174"/>
                  <a:pt x="5232" y="60200"/>
                  <a:pt x="5398" y="60283"/>
                </a:cubicBezTo>
                <a:cubicBezTo>
                  <a:pt x="5494" y="60331"/>
                  <a:pt x="5591" y="60355"/>
                  <a:pt x="5639" y="60380"/>
                </a:cubicBezTo>
                <a:cubicBezTo>
                  <a:pt x="6169" y="60259"/>
                  <a:pt x="6651" y="60139"/>
                  <a:pt x="7133" y="60090"/>
                </a:cubicBezTo>
                <a:cubicBezTo>
                  <a:pt x="7519" y="60042"/>
                  <a:pt x="7880" y="59922"/>
                  <a:pt x="8242" y="59801"/>
                </a:cubicBezTo>
                <a:cubicBezTo>
                  <a:pt x="8555" y="59705"/>
                  <a:pt x="8844" y="59608"/>
                  <a:pt x="9157" y="59536"/>
                </a:cubicBezTo>
                <a:cubicBezTo>
                  <a:pt x="9591" y="59440"/>
                  <a:pt x="10025" y="59343"/>
                  <a:pt x="10386" y="59126"/>
                </a:cubicBezTo>
                <a:cubicBezTo>
                  <a:pt x="10483" y="59078"/>
                  <a:pt x="10579" y="59078"/>
                  <a:pt x="10675" y="59054"/>
                </a:cubicBezTo>
                <a:cubicBezTo>
                  <a:pt x="10772" y="59030"/>
                  <a:pt x="10844" y="59006"/>
                  <a:pt x="10940" y="58982"/>
                </a:cubicBezTo>
                <a:cubicBezTo>
                  <a:pt x="11326" y="58861"/>
                  <a:pt x="11688" y="58717"/>
                  <a:pt x="12073" y="58596"/>
                </a:cubicBezTo>
                <a:cubicBezTo>
                  <a:pt x="12483" y="58476"/>
                  <a:pt x="12892" y="58307"/>
                  <a:pt x="13278" y="58090"/>
                </a:cubicBezTo>
                <a:cubicBezTo>
                  <a:pt x="13664" y="57849"/>
                  <a:pt x="14145" y="57705"/>
                  <a:pt x="14507" y="57416"/>
                </a:cubicBezTo>
                <a:cubicBezTo>
                  <a:pt x="14579" y="57367"/>
                  <a:pt x="14652" y="57367"/>
                  <a:pt x="14724" y="57343"/>
                </a:cubicBezTo>
                <a:cubicBezTo>
                  <a:pt x="14820" y="57319"/>
                  <a:pt x="14917" y="57295"/>
                  <a:pt x="14989" y="57247"/>
                </a:cubicBezTo>
                <a:cubicBezTo>
                  <a:pt x="15615" y="56861"/>
                  <a:pt x="16218" y="56476"/>
                  <a:pt x="16676" y="55921"/>
                </a:cubicBezTo>
                <a:cubicBezTo>
                  <a:pt x="17182" y="55295"/>
                  <a:pt x="17688" y="54692"/>
                  <a:pt x="18194" y="54090"/>
                </a:cubicBezTo>
                <a:cubicBezTo>
                  <a:pt x="18483" y="53729"/>
                  <a:pt x="18748" y="53367"/>
                  <a:pt x="18989" y="52957"/>
                </a:cubicBezTo>
                <a:cubicBezTo>
                  <a:pt x="19085" y="52813"/>
                  <a:pt x="19206" y="52668"/>
                  <a:pt x="19326" y="52475"/>
                </a:cubicBezTo>
                <a:cubicBezTo>
                  <a:pt x="19375" y="52355"/>
                  <a:pt x="19423" y="52162"/>
                  <a:pt x="19519" y="51994"/>
                </a:cubicBezTo>
                <a:cubicBezTo>
                  <a:pt x="19688" y="51608"/>
                  <a:pt x="19857" y="51247"/>
                  <a:pt x="20049" y="50861"/>
                </a:cubicBezTo>
                <a:cubicBezTo>
                  <a:pt x="20074" y="50789"/>
                  <a:pt x="20122" y="50716"/>
                  <a:pt x="20122" y="50644"/>
                </a:cubicBezTo>
                <a:cubicBezTo>
                  <a:pt x="20098" y="50403"/>
                  <a:pt x="20218" y="50210"/>
                  <a:pt x="20314" y="50018"/>
                </a:cubicBezTo>
                <a:cubicBezTo>
                  <a:pt x="20363" y="49897"/>
                  <a:pt x="20435" y="49752"/>
                  <a:pt x="20435" y="49632"/>
                </a:cubicBezTo>
                <a:cubicBezTo>
                  <a:pt x="20483" y="49174"/>
                  <a:pt x="20604" y="48716"/>
                  <a:pt x="20628" y="48234"/>
                </a:cubicBezTo>
                <a:cubicBezTo>
                  <a:pt x="20652" y="47897"/>
                  <a:pt x="20676" y="47560"/>
                  <a:pt x="20604" y="47222"/>
                </a:cubicBezTo>
                <a:cubicBezTo>
                  <a:pt x="20580" y="47078"/>
                  <a:pt x="20580" y="46909"/>
                  <a:pt x="20580" y="46764"/>
                </a:cubicBezTo>
                <a:cubicBezTo>
                  <a:pt x="20580" y="46355"/>
                  <a:pt x="20483" y="45945"/>
                  <a:pt x="20387" y="45535"/>
                </a:cubicBezTo>
                <a:cubicBezTo>
                  <a:pt x="20266" y="45053"/>
                  <a:pt x="20170" y="44571"/>
                  <a:pt x="20049" y="44114"/>
                </a:cubicBezTo>
                <a:cubicBezTo>
                  <a:pt x="19953" y="43752"/>
                  <a:pt x="19881" y="43415"/>
                  <a:pt x="19760" y="43053"/>
                </a:cubicBezTo>
                <a:cubicBezTo>
                  <a:pt x="19664" y="42692"/>
                  <a:pt x="19543" y="42282"/>
                  <a:pt x="19302" y="41969"/>
                </a:cubicBezTo>
                <a:cubicBezTo>
                  <a:pt x="19085" y="41656"/>
                  <a:pt x="18989" y="41246"/>
                  <a:pt x="18676" y="40981"/>
                </a:cubicBezTo>
                <a:cubicBezTo>
                  <a:pt x="18411" y="40403"/>
                  <a:pt x="17929" y="39969"/>
                  <a:pt x="17543" y="39487"/>
                </a:cubicBezTo>
                <a:cubicBezTo>
                  <a:pt x="17471" y="39366"/>
                  <a:pt x="17375" y="39294"/>
                  <a:pt x="17254" y="39222"/>
                </a:cubicBezTo>
                <a:cubicBezTo>
                  <a:pt x="16844" y="38909"/>
                  <a:pt x="16483" y="38499"/>
                  <a:pt x="16001" y="38258"/>
                </a:cubicBezTo>
                <a:cubicBezTo>
                  <a:pt x="15977" y="38234"/>
                  <a:pt x="15953" y="38186"/>
                  <a:pt x="15929" y="38162"/>
                </a:cubicBezTo>
                <a:cubicBezTo>
                  <a:pt x="15760" y="38065"/>
                  <a:pt x="15591" y="37945"/>
                  <a:pt x="15399" y="37824"/>
                </a:cubicBezTo>
                <a:cubicBezTo>
                  <a:pt x="15302" y="37776"/>
                  <a:pt x="15206" y="37728"/>
                  <a:pt x="15109" y="37655"/>
                </a:cubicBezTo>
                <a:cubicBezTo>
                  <a:pt x="14459" y="37174"/>
                  <a:pt x="13760" y="36836"/>
                  <a:pt x="13037" y="36499"/>
                </a:cubicBezTo>
                <a:cubicBezTo>
                  <a:pt x="12145" y="36089"/>
                  <a:pt x="11254" y="35728"/>
                  <a:pt x="10362" y="35342"/>
                </a:cubicBezTo>
                <a:cubicBezTo>
                  <a:pt x="9808" y="35125"/>
                  <a:pt x="9254" y="34884"/>
                  <a:pt x="8699" y="34643"/>
                </a:cubicBezTo>
                <a:cubicBezTo>
                  <a:pt x="8483" y="34571"/>
                  <a:pt x="8290" y="34451"/>
                  <a:pt x="8097" y="34330"/>
                </a:cubicBezTo>
                <a:cubicBezTo>
                  <a:pt x="7639" y="34065"/>
                  <a:pt x="7205" y="33776"/>
                  <a:pt x="6747" y="33487"/>
                </a:cubicBezTo>
                <a:cubicBezTo>
                  <a:pt x="5952" y="33005"/>
                  <a:pt x="5302" y="32354"/>
                  <a:pt x="4699" y="31631"/>
                </a:cubicBezTo>
                <a:cubicBezTo>
                  <a:pt x="4265" y="31077"/>
                  <a:pt x="3880" y="30450"/>
                  <a:pt x="3543" y="29800"/>
                </a:cubicBezTo>
                <a:cubicBezTo>
                  <a:pt x="3350" y="29390"/>
                  <a:pt x="3181" y="28932"/>
                  <a:pt x="3012" y="28498"/>
                </a:cubicBezTo>
                <a:cubicBezTo>
                  <a:pt x="2940" y="28354"/>
                  <a:pt x="2916" y="28209"/>
                  <a:pt x="2988" y="28065"/>
                </a:cubicBezTo>
                <a:cubicBezTo>
                  <a:pt x="3181" y="27486"/>
                  <a:pt x="3350" y="26908"/>
                  <a:pt x="3880" y="26522"/>
                </a:cubicBezTo>
                <a:cubicBezTo>
                  <a:pt x="4024" y="26426"/>
                  <a:pt x="4121" y="26281"/>
                  <a:pt x="4241" y="26161"/>
                </a:cubicBezTo>
                <a:cubicBezTo>
                  <a:pt x="4506" y="25920"/>
                  <a:pt x="4771" y="25679"/>
                  <a:pt x="5109" y="25534"/>
                </a:cubicBezTo>
                <a:cubicBezTo>
                  <a:pt x="5615" y="25293"/>
                  <a:pt x="6169" y="25149"/>
                  <a:pt x="6675" y="24860"/>
                </a:cubicBezTo>
                <a:cubicBezTo>
                  <a:pt x="6747" y="24836"/>
                  <a:pt x="6820" y="24811"/>
                  <a:pt x="6892" y="24811"/>
                </a:cubicBezTo>
                <a:cubicBezTo>
                  <a:pt x="7205" y="24763"/>
                  <a:pt x="7470" y="24643"/>
                  <a:pt x="7760" y="24546"/>
                </a:cubicBezTo>
                <a:cubicBezTo>
                  <a:pt x="8081" y="24446"/>
                  <a:pt x="8419" y="24312"/>
                  <a:pt x="8760" y="24312"/>
                </a:cubicBezTo>
                <a:cubicBezTo>
                  <a:pt x="8828" y="24312"/>
                  <a:pt x="8896" y="24317"/>
                  <a:pt x="8964" y="24330"/>
                </a:cubicBezTo>
                <a:cubicBezTo>
                  <a:pt x="9037" y="24330"/>
                  <a:pt x="9109" y="24305"/>
                  <a:pt x="9181" y="24281"/>
                </a:cubicBezTo>
                <a:cubicBezTo>
                  <a:pt x="9326" y="24257"/>
                  <a:pt x="9471" y="24185"/>
                  <a:pt x="9639" y="24161"/>
                </a:cubicBezTo>
                <a:cubicBezTo>
                  <a:pt x="10121" y="24113"/>
                  <a:pt x="10531" y="23751"/>
                  <a:pt x="11013" y="23679"/>
                </a:cubicBezTo>
                <a:cubicBezTo>
                  <a:pt x="11037" y="23655"/>
                  <a:pt x="11085" y="23631"/>
                  <a:pt x="11109" y="23607"/>
                </a:cubicBezTo>
                <a:cubicBezTo>
                  <a:pt x="11615" y="23317"/>
                  <a:pt x="12097" y="23004"/>
                  <a:pt x="12603" y="22691"/>
                </a:cubicBezTo>
                <a:cubicBezTo>
                  <a:pt x="12797" y="22583"/>
                  <a:pt x="12992" y="22494"/>
                  <a:pt x="13238" y="22494"/>
                </a:cubicBezTo>
                <a:cubicBezTo>
                  <a:pt x="13267" y="22494"/>
                  <a:pt x="13296" y="22496"/>
                  <a:pt x="13326" y="22498"/>
                </a:cubicBezTo>
                <a:cubicBezTo>
                  <a:pt x="13447" y="22329"/>
                  <a:pt x="13519" y="22209"/>
                  <a:pt x="13591" y="22113"/>
                </a:cubicBezTo>
                <a:cubicBezTo>
                  <a:pt x="13808" y="21920"/>
                  <a:pt x="14025" y="21775"/>
                  <a:pt x="14218" y="21606"/>
                </a:cubicBezTo>
                <a:cubicBezTo>
                  <a:pt x="14652" y="21293"/>
                  <a:pt x="15037" y="20884"/>
                  <a:pt x="15471" y="20546"/>
                </a:cubicBezTo>
                <a:cubicBezTo>
                  <a:pt x="15640" y="20402"/>
                  <a:pt x="15760" y="20209"/>
                  <a:pt x="15977" y="20112"/>
                </a:cubicBezTo>
                <a:cubicBezTo>
                  <a:pt x="16073" y="20088"/>
                  <a:pt x="16170" y="19992"/>
                  <a:pt x="16218" y="19896"/>
                </a:cubicBezTo>
                <a:cubicBezTo>
                  <a:pt x="16387" y="19606"/>
                  <a:pt x="16676" y="19438"/>
                  <a:pt x="16820" y="19149"/>
                </a:cubicBezTo>
                <a:cubicBezTo>
                  <a:pt x="16844" y="19100"/>
                  <a:pt x="16893" y="19052"/>
                  <a:pt x="16941" y="19028"/>
                </a:cubicBezTo>
                <a:cubicBezTo>
                  <a:pt x="17399" y="18715"/>
                  <a:pt x="17688" y="18281"/>
                  <a:pt x="17953" y="17823"/>
                </a:cubicBezTo>
                <a:cubicBezTo>
                  <a:pt x="18194" y="17438"/>
                  <a:pt x="18435" y="17100"/>
                  <a:pt x="18748" y="16859"/>
                </a:cubicBezTo>
                <a:cubicBezTo>
                  <a:pt x="18869" y="16594"/>
                  <a:pt x="18917" y="16329"/>
                  <a:pt x="19037" y="16136"/>
                </a:cubicBezTo>
                <a:cubicBezTo>
                  <a:pt x="19230" y="15847"/>
                  <a:pt x="19278" y="15510"/>
                  <a:pt x="19471" y="15221"/>
                </a:cubicBezTo>
                <a:cubicBezTo>
                  <a:pt x="19519" y="15148"/>
                  <a:pt x="19543" y="15076"/>
                  <a:pt x="19543" y="15004"/>
                </a:cubicBezTo>
                <a:cubicBezTo>
                  <a:pt x="19519" y="14642"/>
                  <a:pt x="19664" y="14329"/>
                  <a:pt x="19736" y="14016"/>
                </a:cubicBezTo>
                <a:cubicBezTo>
                  <a:pt x="19760" y="13871"/>
                  <a:pt x="19784" y="13751"/>
                  <a:pt x="19784" y="13606"/>
                </a:cubicBezTo>
                <a:cubicBezTo>
                  <a:pt x="19784" y="12980"/>
                  <a:pt x="19736" y="12377"/>
                  <a:pt x="19664" y="11751"/>
                </a:cubicBezTo>
                <a:cubicBezTo>
                  <a:pt x="19543" y="10835"/>
                  <a:pt x="19495" y="9895"/>
                  <a:pt x="19230" y="9003"/>
                </a:cubicBezTo>
                <a:cubicBezTo>
                  <a:pt x="19206" y="8931"/>
                  <a:pt x="19182" y="8859"/>
                  <a:pt x="19182" y="8787"/>
                </a:cubicBezTo>
                <a:cubicBezTo>
                  <a:pt x="19182" y="8449"/>
                  <a:pt x="18989" y="8184"/>
                  <a:pt x="18820" y="7919"/>
                </a:cubicBezTo>
                <a:cubicBezTo>
                  <a:pt x="18772" y="7823"/>
                  <a:pt x="18700" y="7726"/>
                  <a:pt x="18652" y="7630"/>
                </a:cubicBezTo>
                <a:cubicBezTo>
                  <a:pt x="18483" y="7317"/>
                  <a:pt x="18242" y="7076"/>
                  <a:pt x="18122" y="6762"/>
                </a:cubicBezTo>
                <a:cubicBezTo>
                  <a:pt x="18097" y="6666"/>
                  <a:pt x="18025" y="6594"/>
                  <a:pt x="17977" y="6521"/>
                </a:cubicBezTo>
                <a:cubicBezTo>
                  <a:pt x="17664" y="6088"/>
                  <a:pt x="17350" y="5654"/>
                  <a:pt x="17037" y="5244"/>
                </a:cubicBezTo>
                <a:cubicBezTo>
                  <a:pt x="16989" y="5148"/>
                  <a:pt x="16917" y="5100"/>
                  <a:pt x="16869" y="5027"/>
                </a:cubicBezTo>
                <a:cubicBezTo>
                  <a:pt x="16603" y="4714"/>
                  <a:pt x="16314" y="4425"/>
                  <a:pt x="16073" y="4136"/>
                </a:cubicBezTo>
                <a:cubicBezTo>
                  <a:pt x="15567" y="3509"/>
                  <a:pt x="14941" y="3003"/>
                  <a:pt x="14362" y="2473"/>
                </a:cubicBezTo>
                <a:cubicBezTo>
                  <a:pt x="13784" y="2112"/>
                  <a:pt x="13326" y="1581"/>
                  <a:pt x="12676" y="1365"/>
                </a:cubicBezTo>
                <a:cubicBezTo>
                  <a:pt x="12627" y="1340"/>
                  <a:pt x="12603" y="1316"/>
                  <a:pt x="12579" y="1292"/>
                </a:cubicBezTo>
                <a:cubicBezTo>
                  <a:pt x="12218" y="1124"/>
                  <a:pt x="11880" y="907"/>
                  <a:pt x="11495" y="762"/>
                </a:cubicBezTo>
                <a:cubicBezTo>
                  <a:pt x="11181" y="666"/>
                  <a:pt x="10868" y="545"/>
                  <a:pt x="10531" y="449"/>
                </a:cubicBezTo>
                <a:cubicBezTo>
                  <a:pt x="9856" y="232"/>
                  <a:pt x="9157" y="63"/>
                  <a:pt x="8434" y="39"/>
                </a:cubicBezTo>
                <a:cubicBezTo>
                  <a:pt x="8141" y="25"/>
                  <a:pt x="7849" y="1"/>
                  <a:pt x="756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291;p19"/>
          <p:cNvSpPr/>
          <p:nvPr/>
        </p:nvSpPr>
        <p:spPr>
          <a:xfrm rot="10800000">
            <a:off x="1203833" y="636706"/>
            <a:ext cx="466967" cy="1363682"/>
          </a:xfrm>
          <a:custGeom>
            <a:avLst/>
            <a:gdLst/>
            <a:ahLst/>
            <a:cxnLst/>
            <a:rect l="l" t="t" r="r" b="b"/>
            <a:pathLst>
              <a:path w="20676" h="60380" extrusionOk="0">
                <a:moveTo>
                  <a:pt x="7578" y="1"/>
                </a:moveTo>
                <a:cubicBezTo>
                  <a:pt x="7391" y="1"/>
                  <a:pt x="7202" y="11"/>
                  <a:pt x="7013" y="39"/>
                </a:cubicBezTo>
                <a:cubicBezTo>
                  <a:pt x="6266" y="160"/>
                  <a:pt x="5543" y="304"/>
                  <a:pt x="4796" y="401"/>
                </a:cubicBezTo>
                <a:cubicBezTo>
                  <a:pt x="4338" y="473"/>
                  <a:pt x="3904" y="593"/>
                  <a:pt x="3446" y="593"/>
                </a:cubicBezTo>
                <a:cubicBezTo>
                  <a:pt x="3181" y="593"/>
                  <a:pt x="2988" y="666"/>
                  <a:pt x="2820" y="834"/>
                </a:cubicBezTo>
                <a:cubicBezTo>
                  <a:pt x="2771" y="1075"/>
                  <a:pt x="2747" y="1316"/>
                  <a:pt x="2675" y="1557"/>
                </a:cubicBezTo>
                <a:cubicBezTo>
                  <a:pt x="2603" y="1822"/>
                  <a:pt x="2530" y="2087"/>
                  <a:pt x="2410" y="2353"/>
                </a:cubicBezTo>
                <a:cubicBezTo>
                  <a:pt x="2193" y="2738"/>
                  <a:pt x="2097" y="3196"/>
                  <a:pt x="2145" y="3606"/>
                </a:cubicBezTo>
                <a:cubicBezTo>
                  <a:pt x="2386" y="3967"/>
                  <a:pt x="2579" y="4304"/>
                  <a:pt x="2771" y="4618"/>
                </a:cubicBezTo>
                <a:cubicBezTo>
                  <a:pt x="2868" y="4666"/>
                  <a:pt x="2988" y="4714"/>
                  <a:pt x="3085" y="4762"/>
                </a:cubicBezTo>
                <a:cubicBezTo>
                  <a:pt x="3347" y="4948"/>
                  <a:pt x="3630" y="5034"/>
                  <a:pt x="3926" y="5034"/>
                </a:cubicBezTo>
                <a:cubicBezTo>
                  <a:pt x="4091" y="5034"/>
                  <a:pt x="4261" y="5007"/>
                  <a:pt x="4434" y="4955"/>
                </a:cubicBezTo>
                <a:cubicBezTo>
                  <a:pt x="4699" y="4883"/>
                  <a:pt x="4988" y="4786"/>
                  <a:pt x="5229" y="4666"/>
                </a:cubicBezTo>
                <a:cubicBezTo>
                  <a:pt x="5422" y="4594"/>
                  <a:pt x="5591" y="4570"/>
                  <a:pt x="5784" y="4570"/>
                </a:cubicBezTo>
                <a:cubicBezTo>
                  <a:pt x="5928" y="4570"/>
                  <a:pt x="6073" y="4570"/>
                  <a:pt x="6193" y="4545"/>
                </a:cubicBezTo>
                <a:cubicBezTo>
                  <a:pt x="6341" y="4477"/>
                  <a:pt x="6490" y="4452"/>
                  <a:pt x="6638" y="4452"/>
                </a:cubicBezTo>
                <a:cubicBezTo>
                  <a:pt x="6803" y="4452"/>
                  <a:pt x="6968" y="4483"/>
                  <a:pt x="7133" y="4521"/>
                </a:cubicBezTo>
                <a:cubicBezTo>
                  <a:pt x="7470" y="4570"/>
                  <a:pt x="7808" y="4642"/>
                  <a:pt x="8145" y="4714"/>
                </a:cubicBezTo>
                <a:cubicBezTo>
                  <a:pt x="8434" y="4786"/>
                  <a:pt x="8724" y="4835"/>
                  <a:pt x="9013" y="4931"/>
                </a:cubicBezTo>
                <a:cubicBezTo>
                  <a:pt x="9350" y="5051"/>
                  <a:pt x="9663" y="5268"/>
                  <a:pt x="10001" y="5365"/>
                </a:cubicBezTo>
                <a:cubicBezTo>
                  <a:pt x="10386" y="5437"/>
                  <a:pt x="10675" y="5678"/>
                  <a:pt x="10989" y="5871"/>
                </a:cubicBezTo>
                <a:cubicBezTo>
                  <a:pt x="11037" y="5895"/>
                  <a:pt x="11061" y="5895"/>
                  <a:pt x="11109" y="5919"/>
                </a:cubicBezTo>
                <a:cubicBezTo>
                  <a:pt x="11880" y="6256"/>
                  <a:pt x="12603" y="6714"/>
                  <a:pt x="13302" y="7220"/>
                </a:cubicBezTo>
                <a:cubicBezTo>
                  <a:pt x="13423" y="7293"/>
                  <a:pt x="13519" y="7413"/>
                  <a:pt x="13639" y="7509"/>
                </a:cubicBezTo>
                <a:cubicBezTo>
                  <a:pt x="13832" y="7702"/>
                  <a:pt x="14049" y="7895"/>
                  <a:pt x="14242" y="8112"/>
                </a:cubicBezTo>
                <a:cubicBezTo>
                  <a:pt x="14483" y="8425"/>
                  <a:pt x="14820" y="8666"/>
                  <a:pt x="14941" y="9052"/>
                </a:cubicBezTo>
                <a:cubicBezTo>
                  <a:pt x="14965" y="9172"/>
                  <a:pt x="15061" y="9269"/>
                  <a:pt x="15158" y="9317"/>
                </a:cubicBezTo>
                <a:cubicBezTo>
                  <a:pt x="15495" y="9510"/>
                  <a:pt x="15640" y="9847"/>
                  <a:pt x="15808" y="10160"/>
                </a:cubicBezTo>
                <a:cubicBezTo>
                  <a:pt x="15929" y="10401"/>
                  <a:pt x="16049" y="10666"/>
                  <a:pt x="16170" y="10931"/>
                </a:cubicBezTo>
                <a:cubicBezTo>
                  <a:pt x="16314" y="11317"/>
                  <a:pt x="16483" y="11702"/>
                  <a:pt x="16555" y="12112"/>
                </a:cubicBezTo>
                <a:cubicBezTo>
                  <a:pt x="16676" y="12690"/>
                  <a:pt x="16676" y="13269"/>
                  <a:pt x="16676" y="13871"/>
                </a:cubicBezTo>
                <a:cubicBezTo>
                  <a:pt x="16676" y="14305"/>
                  <a:pt x="16483" y="14715"/>
                  <a:pt x="16097" y="14980"/>
                </a:cubicBezTo>
                <a:cubicBezTo>
                  <a:pt x="15808" y="15197"/>
                  <a:pt x="15543" y="15413"/>
                  <a:pt x="15230" y="15630"/>
                </a:cubicBezTo>
                <a:cubicBezTo>
                  <a:pt x="14579" y="16088"/>
                  <a:pt x="13880" y="16450"/>
                  <a:pt x="13109" y="16691"/>
                </a:cubicBezTo>
                <a:cubicBezTo>
                  <a:pt x="12796" y="16811"/>
                  <a:pt x="12483" y="16932"/>
                  <a:pt x="12145" y="17052"/>
                </a:cubicBezTo>
                <a:cubicBezTo>
                  <a:pt x="11615" y="17245"/>
                  <a:pt x="11109" y="17462"/>
                  <a:pt x="10555" y="17606"/>
                </a:cubicBezTo>
                <a:cubicBezTo>
                  <a:pt x="10266" y="17703"/>
                  <a:pt x="10001" y="17775"/>
                  <a:pt x="9736" y="17871"/>
                </a:cubicBezTo>
                <a:cubicBezTo>
                  <a:pt x="9206" y="18040"/>
                  <a:pt x="8651" y="18209"/>
                  <a:pt x="8121" y="18402"/>
                </a:cubicBezTo>
                <a:cubicBezTo>
                  <a:pt x="7856" y="18474"/>
                  <a:pt x="7615" y="18546"/>
                  <a:pt x="7374" y="18667"/>
                </a:cubicBezTo>
                <a:cubicBezTo>
                  <a:pt x="6820" y="18932"/>
                  <a:pt x="6242" y="19221"/>
                  <a:pt x="5687" y="19510"/>
                </a:cubicBezTo>
                <a:cubicBezTo>
                  <a:pt x="4314" y="20233"/>
                  <a:pt x="3229" y="21317"/>
                  <a:pt x="2217" y="22474"/>
                </a:cubicBezTo>
                <a:cubicBezTo>
                  <a:pt x="1711" y="23076"/>
                  <a:pt x="1301" y="23727"/>
                  <a:pt x="988" y="24450"/>
                </a:cubicBezTo>
                <a:cubicBezTo>
                  <a:pt x="747" y="25004"/>
                  <a:pt x="506" y="25559"/>
                  <a:pt x="362" y="26137"/>
                </a:cubicBezTo>
                <a:cubicBezTo>
                  <a:pt x="289" y="26522"/>
                  <a:pt x="217" y="26932"/>
                  <a:pt x="145" y="27318"/>
                </a:cubicBezTo>
                <a:cubicBezTo>
                  <a:pt x="0" y="28041"/>
                  <a:pt x="0" y="28739"/>
                  <a:pt x="97" y="29462"/>
                </a:cubicBezTo>
                <a:cubicBezTo>
                  <a:pt x="145" y="29992"/>
                  <a:pt x="313" y="30499"/>
                  <a:pt x="506" y="30980"/>
                </a:cubicBezTo>
                <a:cubicBezTo>
                  <a:pt x="820" y="31703"/>
                  <a:pt x="1109" y="32426"/>
                  <a:pt x="1518" y="33101"/>
                </a:cubicBezTo>
                <a:cubicBezTo>
                  <a:pt x="1856" y="33655"/>
                  <a:pt x="2265" y="34185"/>
                  <a:pt x="2675" y="34716"/>
                </a:cubicBezTo>
                <a:cubicBezTo>
                  <a:pt x="2988" y="35125"/>
                  <a:pt x="3326" y="35511"/>
                  <a:pt x="3639" y="35945"/>
                </a:cubicBezTo>
                <a:cubicBezTo>
                  <a:pt x="3832" y="36210"/>
                  <a:pt x="4049" y="36451"/>
                  <a:pt x="4314" y="36643"/>
                </a:cubicBezTo>
                <a:cubicBezTo>
                  <a:pt x="4531" y="36812"/>
                  <a:pt x="4747" y="37005"/>
                  <a:pt x="4964" y="37198"/>
                </a:cubicBezTo>
                <a:cubicBezTo>
                  <a:pt x="5302" y="37559"/>
                  <a:pt x="5687" y="37872"/>
                  <a:pt x="6097" y="38137"/>
                </a:cubicBezTo>
                <a:cubicBezTo>
                  <a:pt x="6242" y="38234"/>
                  <a:pt x="6386" y="38306"/>
                  <a:pt x="6507" y="38427"/>
                </a:cubicBezTo>
                <a:cubicBezTo>
                  <a:pt x="7013" y="38860"/>
                  <a:pt x="7567" y="39150"/>
                  <a:pt x="8169" y="39366"/>
                </a:cubicBezTo>
                <a:cubicBezTo>
                  <a:pt x="8396" y="39435"/>
                  <a:pt x="8580" y="39609"/>
                  <a:pt x="8823" y="39609"/>
                </a:cubicBezTo>
                <a:cubicBezTo>
                  <a:pt x="8838" y="39609"/>
                  <a:pt x="8853" y="39609"/>
                  <a:pt x="8868" y="39607"/>
                </a:cubicBezTo>
                <a:cubicBezTo>
                  <a:pt x="8892" y="39607"/>
                  <a:pt x="8940" y="39631"/>
                  <a:pt x="8965" y="39656"/>
                </a:cubicBezTo>
                <a:cubicBezTo>
                  <a:pt x="9302" y="39945"/>
                  <a:pt x="9712" y="40089"/>
                  <a:pt x="10097" y="40258"/>
                </a:cubicBezTo>
                <a:cubicBezTo>
                  <a:pt x="10266" y="40330"/>
                  <a:pt x="10459" y="40379"/>
                  <a:pt x="10627" y="40475"/>
                </a:cubicBezTo>
                <a:cubicBezTo>
                  <a:pt x="11133" y="40740"/>
                  <a:pt x="11663" y="40933"/>
                  <a:pt x="12194" y="41150"/>
                </a:cubicBezTo>
                <a:cubicBezTo>
                  <a:pt x="12411" y="41246"/>
                  <a:pt x="12651" y="41294"/>
                  <a:pt x="12820" y="41487"/>
                </a:cubicBezTo>
                <a:cubicBezTo>
                  <a:pt x="12868" y="41511"/>
                  <a:pt x="12941" y="41535"/>
                  <a:pt x="12989" y="41535"/>
                </a:cubicBezTo>
                <a:cubicBezTo>
                  <a:pt x="13109" y="41535"/>
                  <a:pt x="13182" y="41607"/>
                  <a:pt x="13278" y="41680"/>
                </a:cubicBezTo>
                <a:cubicBezTo>
                  <a:pt x="13615" y="41921"/>
                  <a:pt x="13929" y="42210"/>
                  <a:pt x="14290" y="42403"/>
                </a:cubicBezTo>
                <a:cubicBezTo>
                  <a:pt x="14772" y="42692"/>
                  <a:pt x="15158" y="43077"/>
                  <a:pt x="15640" y="43367"/>
                </a:cubicBezTo>
                <a:cubicBezTo>
                  <a:pt x="15736" y="43415"/>
                  <a:pt x="15808" y="43511"/>
                  <a:pt x="15881" y="43608"/>
                </a:cubicBezTo>
                <a:cubicBezTo>
                  <a:pt x="16266" y="44114"/>
                  <a:pt x="16652" y="44668"/>
                  <a:pt x="17013" y="45222"/>
                </a:cubicBezTo>
                <a:cubicBezTo>
                  <a:pt x="17206" y="45511"/>
                  <a:pt x="17326" y="45825"/>
                  <a:pt x="17471" y="46138"/>
                </a:cubicBezTo>
                <a:cubicBezTo>
                  <a:pt x="17519" y="46234"/>
                  <a:pt x="17543" y="46355"/>
                  <a:pt x="17567" y="46451"/>
                </a:cubicBezTo>
                <a:cubicBezTo>
                  <a:pt x="17591" y="46547"/>
                  <a:pt x="17616" y="46644"/>
                  <a:pt x="17664" y="46716"/>
                </a:cubicBezTo>
                <a:cubicBezTo>
                  <a:pt x="17760" y="46933"/>
                  <a:pt x="17784" y="47150"/>
                  <a:pt x="17808" y="47367"/>
                </a:cubicBezTo>
                <a:cubicBezTo>
                  <a:pt x="17881" y="47969"/>
                  <a:pt x="17808" y="48548"/>
                  <a:pt x="17784" y="49126"/>
                </a:cubicBezTo>
                <a:cubicBezTo>
                  <a:pt x="17423" y="49752"/>
                  <a:pt x="16965" y="50307"/>
                  <a:pt x="16507" y="50885"/>
                </a:cubicBezTo>
                <a:cubicBezTo>
                  <a:pt x="16122" y="51343"/>
                  <a:pt x="15688" y="51753"/>
                  <a:pt x="15302" y="52210"/>
                </a:cubicBezTo>
                <a:cubicBezTo>
                  <a:pt x="15037" y="52524"/>
                  <a:pt x="14724" y="52716"/>
                  <a:pt x="14387" y="52861"/>
                </a:cubicBezTo>
                <a:cubicBezTo>
                  <a:pt x="14073" y="53006"/>
                  <a:pt x="13760" y="53174"/>
                  <a:pt x="13471" y="53319"/>
                </a:cubicBezTo>
                <a:cubicBezTo>
                  <a:pt x="13109" y="53464"/>
                  <a:pt x="12748" y="53656"/>
                  <a:pt x="12362" y="53753"/>
                </a:cubicBezTo>
                <a:cubicBezTo>
                  <a:pt x="11712" y="53945"/>
                  <a:pt x="11037" y="54066"/>
                  <a:pt x="10410" y="54331"/>
                </a:cubicBezTo>
                <a:cubicBezTo>
                  <a:pt x="10266" y="54403"/>
                  <a:pt x="10121" y="54427"/>
                  <a:pt x="9977" y="54452"/>
                </a:cubicBezTo>
                <a:cubicBezTo>
                  <a:pt x="9736" y="54500"/>
                  <a:pt x="9495" y="54548"/>
                  <a:pt x="9254" y="54596"/>
                </a:cubicBezTo>
                <a:cubicBezTo>
                  <a:pt x="9109" y="54620"/>
                  <a:pt x="8940" y="54644"/>
                  <a:pt x="8796" y="54668"/>
                </a:cubicBezTo>
                <a:cubicBezTo>
                  <a:pt x="8603" y="54692"/>
                  <a:pt x="8410" y="54692"/>
                  <a:pt x="8242" y="54741"/>
                </a:cubicBezTo>
                <a:cubicBezTo>
                  <a:pt x="8073" y="54789"/>
                  <a:pt x="7904" y="54909"/>
                  <a:pt x="7736" y="55006"/>
                </a:cubicBezTo>
                <a:cubicBezTo>
                  <a:pt x="7674" y="55003"/>
                  <a:pt x="7614" y="55001"/>
                  <a:pt x="7553" y="55001"/>
                </a:cubicBezTo>
                <a:cubicBezTo>
                  <a:pt x="7137" y="55001"/>
                  <a:pt x="6738" y="55072"/>
                  <a:pt x="6338" y="55199"/>
                </a:cubicBezTo>
                <a:cubicBezTo>
                  <a:pt x="6217" y="55223"/>
                  <a:pt x="6073" y="55223"/>
                  <a:pt x="5952" y="55247"/>
                </a:cubicBezTo>
                <a:cubicBezTo>
                  <a:pt x="5398" y="55319"/>
                  <a:pt x="4844" y="55391"/>
                  <a:pt x="4314" y="55464"/>
                </a:cubicBezTo>
                <a:cubicBezTo>
                  <a:pt x="3952" y="55536"/>
                  <a:pt x="3615" y="55656"/>
                  <a:pt x="3302" y="55825"/>
                </a:cubicBezTo>
                <a:cubicBezTo>
                  <a:pt x="3085" y="55921"/>
                  <a:pt x="2892" y="56066"/>
                  <a:pt x="2771" y="56259"/>
                </a:cubicBezTo>
                <a:cubicBezTo>
                  <a:pt x="2579" y="56548"/>
                  <a:pt x="2386" y="56861"/>
                  <a:pt x="2314" y="57223"/>
                </a:cubicBezTo>
                <a:cubicBezTo>
                  <a:pt x="2241" y="57512"/>
                  <a:pt x="2145" y="57801"/>
                  <a:pt x="1976" y="58042"/>
                </a:cubicBezTo>
                <a:cubicBezTo>
                  <a:pt x="1880" y="58211"/>
                  <a:pt x="1856" y="58355"/>
                  <a:pt x="1928" y="58524"/>
                </a:cubicBezTo>
                <a:cubicBezTo>
                  <a:pt x="2000" y="58741"/>
                  <a:pt x="2097" y="58958"/>
                  <a:pt x="2145" y="59151"/>
                </a:cubicBezTo>
                <a:cubicBezTo>
                  <a:pt x="2338" y="59295"/>
                  <a:pt x="2506" y="59440"/>
                  <a:pt x="2651" y="59536"/>
                </a:cubicBezTo>
                <a:cubicBezTo>
                  <a:pt x="2699" y="59657"/>
                  <a:pt x="2747" y="59729"/>
                  <a:pt x="2747" y="59825"/>
                </a:cubicBezTo>
                <a:cubicBezTo>
                  <a:pt x="2771" y="59922"/>
                  <a:pt x="2771" y="60018"/>
                  <a:pt x="2771" y="60114"/>
                </a:cubicBezTo>
                <a:cubicBezTo>
                  <a:pt x="2796" y="60187"/>
                  <a:pt x="2651" y="60259"/>
                  <a:pt x="2747" y="60355"/>
                </a:cubicBezTo>
                <a:cubicBezTo>
                  <a:pt x="2779" y="60355"/>
                  <a:pt x="2801" y="60366"/>
                  <a:pt x="2826" y="60366"/>
                </a:cubicBezTo>
                <a:cubicBezTo>
                  <a:pt x="2838" y="60366"/>
                  <a:pt x="2852" y="60363"/>
                  <a:pt x="2868" y="60355"/>
                </a:cubicBezTo>
                <a:cubicBezTo>
                  <a:pt x="3470" y="60235"/>
                  <a:pt x="4073" y="60259"/>
                  <a:pt x="4675" y="60187"/>
                </a:cubicBezTo>
                <a:cubicBezTo>
                  <a:pt x="4750" y="60179"/>
                  <a:pt x="4824" y="60174"/>
                  <a:pt x="4899" y="60174"/>
                </a:cubicBezTo>
                <a:cubicBezTo>
                  <a:pt x="5065" y="60174"/>
                  <a:pt x="5232" y="60200"/>
                  <a:pt x="5398" y="60283"/>
                </a:cubicBezTo>
                <a:cubicBezTo>
                  <a:pt x="5494" y="60331"/>
                  <a:pt x="5615" y="60355"/>
                  <a:pt x="5639" y="60380"/>
                </a:cubicBezTo>
                <a:cubicBezTo>
                  <a:pt x="6193" y="60259"/>
                  <a:pt x="6675" y="60139"/>
                  <a:pt x="7157" y="60090"/>
                </a:cubicBezTo>
                <a:cubicBezTo>
                  <a:pt x="7543" y="60042"/>
                  <a:pt x="7904" y="59922"/>
                  <a:pt x="8242" y="59801"/>
                </a:cubicBezTo>
                <a:cubicBezTo>
                  <a:pt x="8555" y="59705"/>
                  <a:pt x="8868" y="59608"/>
                  <a:pt x="9181" y="59536"/>
                </a:cubicBezTo>
                <a:cubicBezTo>
                  <a:pt x="9615" y="59440"/>
                  <a:pt x="10025" y="59343"/>
                  <a:pt x="10410" y="59126"/>
                </a:cubicBezTo>
                <a:cubicBezTo>
                  <a:pt x="10483" y="59078"/>
                  <a:pt x="10579" y="59078"/>
                  <a:pt x="10675" y="59054"/>
                </a:cubicBezTo>
                <a:cubicBezTo>
                  <a:pt x="10772" y="59030"/>
                  <a:pt x="10868" y="59006"/>
                  <a:pt x="10965" y="58982"/>
                </a:cubicBezTo>
                <a:cubicBezTo>
                  <a:pt x="11326" y="58861"/>
                  <a:pt x="11712" y="58717"/>
                  <a:pt x="12097" y="58596"/>
                </a:cubicBezTo>
                <a:cubicBezTo>
                  <a:pt x="12507" y="58476"/>
                  <a:pt x="12917" y="58307"/>
                  <a:pt x="13278" y="58090"/>
                </a:cubicBezTo>
                <a:cubicBezTo>
                  <a:pt x="13688" y="57849"/>
                  <a:pt x="14146" y="57705"/>
                  <a:pt x="14531" y="57416"/>
                </a:cubicBezTo>
                <a:cubicBezTo>
                  <a:pt x="14579" y="57367"/>
                  <a:pt x="14676" y="57367"/>
                  <a:pt x="14748" y="57343"/>
                </a:cubicBezTo>
                <a:cubicBezTo>
                  <a:pt x="14820" y="57319"/>
                  <a:pt x="14917" y="57295"/>
                  <a:pt x="14989" y="57247"/>
                </a:cubicBezTo>
                <a:cubicBezTo>
                  <a:pt x="15615" y="56861"/>
                  <a:pt x="16218" y="56476"/>
                  <a:pt x="16700" y="55921"/>
                </a:cubicBezTo>
                <a:cubicBezTo>
                  <a:pt x="17206" y="55295"/>
                  <a:pt x="17712" y="54692"/>
                  <a:pt x="18218" y="54090"/>
                </a:cubicBezTo>
                <a:cubicBezTo>
                  <a:pt x="18507" y="53729"/>
                  <a:pt x="18772" y="53367"/>
                  <a:pt x="18989" y="52957"/>
                </a:cubicBezTo>
                <a:cubicBezTo>
                  <a:pt x="19086" y="52813"/>
                  <a:pt x="19206" y="52668"/>
                  <a:pt x="19351" y="52475"/>
                </a:cubicBezTo>
                <a:cubicBezTo>
                  <a:pt x="19399" y="52355"/>
                  <a:pt x="19447" y="52162"/>
                  <a:pt x="19519" y="51994"/>
                </a:cubicBezTo>
                <a:cubicBezTo>
                  <a:pt x="19688" y="51608"/>
                  <a:pt x="19881" y="51247"/>
                  <a:pt x="20049" y="50861"/>
                </a:cubicBezTo>
                <a:cubicBezTo>
                  <a:pt x="20098" y="50789"/>
                  <a:pt x="20122" y="50716"/>
                  <a:pt x="20122" y="50644"/>
                </a:cubicBezTo>
                <a:cubicBezTo>
                  <a:pt x="20122" y="50403"/>
                  <a:pt x="20242" y="50210"/>
                  <a:pt x="20315" y="50018"/>
                </a:cubicBezTo>
                <a:cubicBezTo>
                  <a:pt x="20363" y="49897"/>
                  <a:pt x="20435" y="49752"/>
                  <a:pt x="20459" y="49632"/>
                </a:cubicBezTo>
                <a:cubicBezTo>
                  <a:pt x="20507" y="49174"/>
                  <a:pt x="20628" y="48716"/>
                  <a:pt x="20652" y="48234"/>
                </a:cubicBezTo>
                <a:cubicBezTo>
                  <a:pt x="20652" y="47897"/>
                  <a:pt x="20676" y="47560"/>
                  <a:pt x="20628" y="47222"/>
                </a:cubicBezTo>
                <a:cubicBezTo>
                  <a:pt x="20604" y="47078"/>
                  <a:pt x="20604" y="46909"/>
                  <a:pt x="20604" y="46764"/>
                </a:cubicBezTo>
                <a:cubicBezTo>
                  <a:pt x="20580" y="46355"/>
                  <a:pt x="20507" y="45945"/>
                  <a:pt x="20411" y="45535"/>
                </a:cubicBezTo>
                <a:cubicBezTo>
                  <a:pt x="20290" y="45053"/>
                  <a:pt x="20170" y="44571"/>
                  <a:pt x="20049" y="44114"/>
                </a:cubicBezTo>
                <a:cubicBezTo>
                  <a:pt x="19977" y="43752"/>
                  <a:pt x="19881" y="43415"/>
                  <a:pt x="19784" y="43053"/>
                </a:cubicBezTo>
                <a:cubicBezTo>
                  <a:pt x="19664" y="42692"/>
                  <a:pt x="19568" y="42282"/>
                  <a:pt x="19327" y="41969"/>
                </a:cubicBezTo>
                <a:cubicBezTo>
                  <a:pt x="19086" y="41656"/>
                  <a:pt x="18989" y="41246"/>
                  <a:pt x="18700" y="40981"/>
                </a:cubicBezTo>
                <a:cubicBezTo>
                  <a:pt x="18411" y="40403"/>
                  <a:pt x="17929" y="39969"/>
                  <a:pt x="17567" y="39487"/>
                </a:cubicBezTo>
                <a:cubicBezTo>
                  <a:pt x="17495" y="39366"/>
                  <a:pt x="17375" y="39294"/>
                  <a:pt x="17278" y="39222"/>
                </a:cubicBezTo>
                <a:cubicBezTo>
                  <a:pt x="16844" y="38909"/>
                  <a:pt x="16507" y="38499"/>
                  <a:pt x="16025" y="38258"/>
                </a:cubicBezTo>
                <a:cubicBezTo>
                  <a:pt x="15977" y="38234"/>
                  <a:pt x="15977" y="38186"/>
                  <a:pt x="15929" y="38162"/>
                </a:cubicBezTo>
                <a:cubicBezTo>
                  <a:pt x="15760" y="38065"/>
                  <a:pt x="15591" y="37945"/>
                  <a:pt x="15423" y="37824"/>
                </a:cubicBezTo>
                <a:cubicBezTo>
                  <a:pt x="15326" y="37776"/>
                  <a:pt x="15206" y="37728"/>
                  <a:pt x="15134" y="37655"/>
                </a:cubicBezTo>
                <a:cubicBezTo>
                  <a:pt x="14483" y="37174"/>
                  <a:pt x="13760" y="36836"/>
                  <a:pt x="13037" y="36499"/>
                </a:cubicBezTo>
                <a:cubicBezTo>
                  <a:pt x="12170" y="36089"/>
                  <a:pt x="11278" y="35728"/>
                  <a:pt x="10386" y="35342"/>
                </a:cubicBezTo>
                <a:cubicBezTo>
                  <a:pt x="9832" y="35125"/>
                  <a:pt x="9254" y="34884"/>
                  <a:pt x="8699" y="34643"/>
                </a:cubicBezTo>
                <a:cubicBezTo>
                  <a:pt x="8507" y="34571"/>
                  <a:pt x="8314" y="34451"/>
                  <a:pt x="8097" y="34330"/>
                </a:cubicBezTo>
                <a:cubicBezTo>
                  <a:pt x="7663" y="34065"/>
                  <a:pt x="7205" y="33776"/>
                  <a:pt x="6772" y="33487"/>
                </a:cubicBezTo>
                <a:cubicBezTo>
                  <a:pt x="5952" y="33005"/>
                  <a:pt x="5302" y="32354"/>
                  <a:pt x="4723" y="31631"/>
                </a:cubicBezTo>
                <a:cubicBezTo>
                  <a:pt x="4265" y="31077"/>
                  <a:pt x="3880" y="30450"/>
                  <a:pt x="3567" y="29800"/>
                </a:cubicBezTo>
                <a:cubicBezTo>
                  <a:pt x="3350" y="29390"/>
                  <a:pt x="3205" y="28932"/>
                  <a:pt x="3012" y="28498"/>
                </a:cubicBezTo>
                <a:cubicBezTo>
                  <a:pt x="2964" y="28354"/>
                  <a:pt x="2940" y="28209"/>
                  <a:pt x="2988" y="28065"/>
                </a:cubicBezTo>
                <a:cubicBezTo>
                  <a:pt x="3205" y="27486"/>
                  <a:pt x="3374" y="26908"/>
                  <a:pt x="3904" y="26522"/>
                </a:cubicBezTo>
                <a:cubicBezTo>
                  <a:pt x="4049" y="26426"/>
                  <a:pt x="4145" y="26281"/>
                  <a:pt x="4265" y="26161"/>
                </a:cubicBezTo>
                <a:cubicBezTo>
                  <a:pt x="4506" y="25920"/>
                  <a:pt x="4772" y="25679"/>
                  <a:pt x="5109" y="25534"/>
                </a:cubicBezTo>
                <a:cubicBezTo>
                  <a:pt x="5639" y="25293"/>
                  <a:pt x="6193" y="25149"/>
                  <a:pt x="6675" y="24860"/>
                </a:cubicBezTo>
                <a:cubicBezTo>
                  <a:pt x="6748" y="24836"/>
                  <a:pt x="6820" y="24811"/>
                  <a:pt x="6892" y="24811"/>
                </a:cubicBezTo>
                <a:cubicBezTo>
                  <a:pt x="7205" y="24763"/>
                  <a:pt x="7495" y="24643"/>
                  <a:pt x="7784" y="24546"/>
                </a:cubicBezTo>
                <a:cubicBezTo>
                  <a:pt x="8105" y="24446"/>
                  <a:pt x="8426" y="24312"/>
                  <a:pt x="8776" y="24312"/>
                </a:cubicBezTo>
                <a:cubicBezTo>
                  <a:pt x="8845" y="24312"/>
                  <a:pt x="8916" y="24317"/>
                  <a:pt x="8989" y="24330"/>
                </a:cubicBezTo>
                <a:cubicBezTo>
                  <a:pt x="9061" y="24330"/>
                  <a:pt x="9133" y="24305"/>
                  <a:pt x="9206" y="24281"/>
                </a:cubicBezTo>
                <a:cubicBezTo>
                  <a:pt x="9350" y="24257"/>
                  <a:pt x="9495" y="24185"/>
                  <a:pt x="9639" y="24161"/>
                </a:cubicBezTo>
                <a:cubicBezTo>
                  <a:pt x="10145" y="24113"/>
                  <a:pt x="10531" y="23751"/>
                  <a:pt x="11013" y="23679"/>
                </a:cubicBezTo>
                <a:cubicBezTo>
                  <a:pt x="11061" y="23655"/>
                  <a:pt x="11085" y="23631"/>
                  <a:pt x="11109" y="23607"/>
                </a:cubicBezTo>
                <a:cubicBezTo>
                  <a:pt x="11615" y="23317"/>
                  <a:pt x="12121" y="23004"/>
                  <a:pt x="12627" y="22691"/>
                </a:cubicBezTo>
                <a:cubicBezTo>
                  <a:pt x="12800" y="22583"/>
                  <a:pt x="13011" y="22494"/>
                  <a:pt x="13244" y="22494"/>
                </a:cubicBezTo>
                <a:cubicBezTo>
                  <a:pt x="13271" y="22494"/>
                  <a:pt x="13299" y="22496"/>
                  <a:pt x="13326" y="22498"/>
                </a:cubicBezTo>
                <a:cubicBezTo>
                  <a:pt x="13447" y="22329"/>
                  <a:pt x="13543" y="22209"/>
                  <a:pt x="13615" y="22113"/>
                </a:cubicBezTo>
                <a:cubicBezTo>
                  <a:pt x="13808" y="21920"/>
                  <a:pt x="14025" y="21775"/>
                  <a:pt x="14242" y="21606"/>
                </a:cubicBezTo>
                <a:cubicBezTo>
                  <a:pt x="14676" y="21293"/>
                  <a:pt x="15061" y="20884"/>
                  <a:pt x="15471" y="20546"/>
                </a:cubicBezTo>
                <a:cubicBezTo>
                  <a:pt x="15664" y="20402"/>
                  <a:pt x="15784" y="20209"/>
                  <a:pt x="16001" y="20112"/>
                </a:cubicBezTo>
                <a:cubicBezTo>
                  <a:pt x="16097" y="20088"/>
                  <a:pt x="16194" y="19992"/>
                  <a:pt x="16242" y="19896"/>
                </a:cubicBezTo>
                <a:cubicBezTo>
                  <a:pt x="16387" y="19606"/>
                  <a:pt x="16700" y="19438"/>
                  <a:pt x="16844" y="19149"/>
                </a:cubicBezTo>
                <a:cubicBezTo>
                  <a:pt x="16869" y="19100"/>
                  <a:pt x="16917" y="19052"/>
                  <a:pt x="16965" y="19028"/>
                </a:cubicBezTo>
                <a:cubicBezTo>
                  <a:pt x="17423" y="18715"/>
                  <a:pt x="17712" y="18281"/>
                  <a:pt x="17977" y="17823"/>
                </a:cubicBezTo>
                <a:cubicBezTo>
                  <a:pt x="18194" y="17438"/>
                  <a:pt x="18459" y="17100"/>
                  <a:pt x="18772" y="16859"/>
                </a:cubicBezTo>
                <a:cubicBezTo>
                  <a:pt x="18869" y="16594"/>
                  <a:pt x="18917" y="16329"/>
                  <a:pt x="19061" y="16136"/>
                </a:cubicBezTo>
                <a:cubicBezTo>
                  <a:pt x="19230" y="15847"/>
                  <a:pt x="19302" y="15510"/>
                  <a:pt x="19495" y="15221"/>
                </a:cubicBezTo>
                <a:cubicBezTo>
                  <a:pt x="19519" y="15148"/>
                  <a:pt x="19568" y="15076"/>
                  <a:pt x="19543" y="15004"/>
                </a:cubicBezTo>
                <a:cubicBezTo>
                  <a:pt x="19543" y="14642"/>
                  <a:pt x="19688" y="14329"/>
                  <a:pt x="19760" y="14016"/>
                </a:cubicBezTo>
                <a:cubicBezTo>
                  <a:pt x="19784" y="13871"/>
                  <a:pt x="19784" y="13751"/>
                  <a:pt x="19784" y="13606"/>
                </a:cubicBezTo>
                <a:cubicBezTo>
                  <a:pt x="19808" y="12980"/>
                  <a:pt x="19760" y="12377"/>
                  <a:pt x="19664" y="11751"/>
                </a:cubicBezTo>
                <a:cubicBezTo>
                  <a:pt x="19568" y="10835"/>
                  <a:pt x="19495" y="9895"/>
                  <a:pt x="19230" y="9003"/>
                </a:cubicBezTo>
                <a:cubicBezTo>
                  <a:pt x="19206" y="8931"/>
                  <a:pt x="19206" y="8859"/>
                  <a:pt x="19206" y="8787"/>
                </a:cubicBezTo>
                <a:cubicBezTo>
                  <a:pt x="19206" y="8449"/>
                  <a:pt x="19013" y="8184"/>
                  <a:pt x="18845" y="7919"/>
                </a:cubicBezTo>
                <a:cubicBezTo>
                  <a:pt x="18772" y="7823"/>
                  <a:pt x="18700" y="7726"/>
                  <a:pt x="18652" y="7630"/>
                </a:cubicBezTo>
                <a:cubicBezTo>
                  <a:pt x="18507" y="7317"/>
                  <a:pt x="18266" y="7076"/>
                  <a:pt x="18146" y="6762"/>
                </a:cubicBezTo>
                <a:cubicBezTo>
                  <a:pt x="18098" y="6666"/>
                  <a:pt x="18025" y="6594"/>
                  <a:pt x="17977" y="6521"/>
                </a:cubicBezTo>
                <a:cubicBezTo>
                  <a:pt x="17664" y="6088"/>
                  <a:pt x="17351" y="5654"/>
                  <a:pt x="17061" y="5244"/>
                </a:cubicBezTo>
                <a:cubicBezTo>
                  <a:pt x="16989" y="5148"/>
                  <a:pt x="16941" y="5100"/>
                  <a:pt x="16869" y="5027"/>
                </a:cubicBezTo>
                <a:cubicBezTo>
                  <a:pt x="16603" y="4714"/>
                  <a:pt x="16338" y="4425"/>
                  <a:pt x="16097" y="4136"/>
                </a:cubicBezTo>
                <a:cubicBezTo>
                  <a:pt x="15591" y="3509"/>
                  <a:pt x="14965" y="3003"/>
                  <a:pt x="14387" y="2473"/>
                </a:cubicBezTo>
                <a:cubicBezTo>
                  <a:pt x="13808" y="2112"/>
                  <a:pt x="13350" y="1581"/>
                  <a:pt x="12676" y="1365"/>
                </a:cubicBezTo>
                <a:cubicBezTo>
                  <a:pt x="12651" y="1340"/>
                  <a:pt x="12627" y="1316"/>
                  <a:pt x="12579" y="1292"/>
                </a:cubicBezTo>
                <a:cubicBezTo>
                  <a:pt x="12242" y="1124"/>
                  <a:pt x="11880" y="907"/>
                  <a:pt x="11519" y="762"/>
                </a:cubicBezTo>
                <a:cubicBezTo>
                  <a:pt x="11206" y="666"/>
                  <a:pt x="10868" y="545"/>
                  <a:pt x="10555" y="449"/>
                </a:cubicBezTo>
                <a:cubicBezTo>
                  <a:pt x="9856" y="232"/>
                  <a:pt x="9157" y="63"/>
                  <a:pt x="8434" y="39"/>
                </a:cubicBezTo>
                <a:cubicBezTo>
                  <a:pt x="8156" y="25"/>
                  <a:pt x="7869" y="1"/>
                  <a:pt x="75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92" name="Google Shape;292;p19"/>
          <p:cNvGrpSpPr/>
          <p:nvPr/>
        </p:nvGrpSpPr>
        <p:grpSpPr>
          <a:xfrm>
            <a:off x="7494087" y="2810549"/>
            <a:ext cx="1210728" cy="1146586"/>
            <a:chOff x="7224409" y="4389330"/>
            <a:chExt cx="1363740" cy="1291491"/>
          </a:xfrm>
        </p:grpSpPr>
        <p:sp>
          <p:nvSpPr>
            <p:cNvPr id="293" name="Google Shape;293;p19"/>
            <p:cNvSpPr/>
            <p:nvPr/>
          </p:nvSpPr>
          <p:spPr>
            <a:xfrm>
              <a:off x="7224409" y="4389330"/>
              <a:ext cx="1363740" cy="1291491"/>
            </a:xfrm>
            <a:custGeom>
              <a:avLst/>
              <a:gdLst/>
              <a:ahLst/>
              <a:cxnLst/>
              <a:rect l="l" t="t" r="r" b="b"/>
              <a:pathLst>
                <a:path w="36581" h="34643" extrusionOk="0">
                  <a:moveTo>
                    <a:pt x="18891" y="2387"/>
                  </a:moveTo>
                  <a:cubicBezTo>
                    <a:pt x="19196" y="2387"/>
                    <a:pt x="19502" y="2396"/>
                    <a:pt x="19809" y="2414"/>
                  </a:cubicBezTo>
                  <a:cubicBezTo>
                    <a:pt x="20556" y="2462"/>
                    <a:pt x="21255" y="2607"/>
                    <a:pt x="21881" y="3016"/>
                  </a:cubicBezTo>
                  <a:cubicBezTo>
                    <a:pt x="22628" y="3474"/>
                    <a:pt x="23399" y="3956"/>
                    <a:pt x="24098" y="4534"/>
                  </a:cubicBezTo>
                  <a:cubicBezTo>
                    <a:pt x="25424" y="5619"/>
                    <a:pt x="26677" y="6824"/>
                    <a:pt x="27833" y="8101"/>
                  </a:cubicBezTo>
                  <a:cubicBezTo>
                    <a:pt x="28845" y="9185"/>
                    <a:pt x="29665" y="10390"/>
                    <a:pt x="30315" y="11740"/>
                  </a:cubicBezTo>
                  <a:cubicBezTo>
                    <a:pt x="30797" y="12728"/>
                    <a:pt x="31255" y="13764"/>
                    <a:pt x="31593" y="14848"/>
                  </a:cubicBezTo>
                  <a:cubicBezTo>
                    <a:pt x="31665" y="15089"/>
                    <a:pt x="31737" y="15378"/>
                    <a:pt x="31785" y="15643"/>
                  </a:cubicBezTo>
                  <a:cubicBezTo>
                    <a:pt x="31882" y="16511"/>
                    <a:pt x="32026" y="17378"/>
                    <a:pt x="32099" y="18246"/>
                  </a:cubicBezTo>
                  <a:cubicBezTo>
                    <a:pt x="32171" y="19041"/>
                    <a:pt x="32099" y="19836"/>
                    <a:pt x="31954" y="20632"/>
                  </a:cubicBezTo>
                  <a:cubicBezTo>
                    <a:pt x="31785" y="21595"/>
                    <a:pt x="31617" y="22583"/>
                    <a:pt x="31255" y="23523"/>
                  </a:cubicBezTo>
                  <a:cubicBezTo>
                    <a:pt x="30870" y="24511"/>
                    <a:pt x="30436" y="25499"/>
                    <a:pt x="29906" y="26439"/>
                  </a:cubicBezTo>
                  <a:cubicBezTo>
                    <a:pt x="29785" y="26608"/>
                    <a:pt x="29665" y="26752"/>
                    <a:pt x="29544" y="26945"/>
                  </a:cubicBezTo>
                  <a:cubicBezTo>
                    <a:pt x="29279" y="26801"/>
                    <a:pt x="29327" y="26535"/>
                    <a:pt x="29135" y="26439"/>
                  </a:cubicBezTo>
                  <a:cubicBezTo>
                    <a:pt x="28942" y="26463"/>
                    <a:pt x="28894" y="26608"/>
                    <a:pt x="28797" y="26728"/>
                  </a:cubicBezTo>
                  <a:cubicBezTo>
                    <a:pt x="28484" y="27186"/>
                    <a:pt x="28195" y="27644"/>
                    <a:pt x="27857" y="28078"/>
                  </a:cubicBezTo>
                  <a:cubicBezTo>
                    <a:pt x="27038" y="29162"/>
                    <a:pt x="26026" y="30030"/>
                    <a:pt x="24869" y="30753"/>
                  </a:cubicBezTo>
                  <a:cubicBezTo>
                    <a:pt x="24387" y="31042"/>
                    <a:pt x="23857" y="31186"/>
                    <a:pt x="23327" y="31331"/>
                  </a:cubicBezTo>
                  <a:cubicBezTo>
                    <a:pt x="22122" y="31620"/>
                    <a:pt x="20893" y="31885"/>
                    <a:pt x="19688" y="32198"/>
                  </a:cubicBezTo>
                  <a:cubicBezTo>
                    <a:pt x="18803" y="32415"/>
                    <a:pt x="17890" y="32524"/>
                    <a:pt x="16971" y="32524"/>
                  </a:cubicBezTo>
                  <a:cubicBezTo>
                    <a:pt x="16664" y="32524"/>
                    <a:pt x="16357" y="32512"/>
                    <a:pt x="16050" y="32488"/>
                  </a:cubicBezTo>
                  <a:cubicBezTo>
                    <a:pt x="15423" y="32415"/>
                    <a:pt x="14772" y="32391"/>
                    <a:pt x="14146" y="32223"/>
                  </a:cubicBezTo>
                  <a:cubicBezTo>
                    <a:pt x="13833" y="32150"/>
                    <a:pt x="13495" y="32150"/>
                    <a:pt x="13182" y="32102"/>
                  </a:cubicBezTo>
                  <a:cubicBezTo>
                    <a:pt x="12700" y="32030"/>
                    <a:pt x="12242" y="31982"/>
                    <a:pt x="11784" y="31861"/>
                  </a:cubicBezTo>
                  <a:cubicBezTo>
                    <a:pt x="11350" y="31741"/>
                    <a:pt x="10941" y="31572"/>
                    <a:pt x="10507" y="31427"/>
                  </a:cubicBezTo>
                  <a:cubicBezTo>
                    <a:pt x="9929" y="31210"/>
                    <a:pt x="9423" y="30921"/>
                    <a:pt x="8965" y="30536"/>
                  </a:cubicBezTo>
                  <a:cubicBezTo>
                    <a:pt x="8820" y="30391"/>
                    <a:pt x="8676" y="30271"/>
                    <a:pt x="8531" y="30126"/>
                  </a:cubicBezTo>
                  <a:cubicBezTo>
                    <a:pt x="8459" y="30078"/>
                    <a:pt x="8435" y="30006"/>
                    <a:pt x="8362" y="29957"/>
                  </a:cubicBezTo>
                  <a:cubicBezTo>
                    <a:pt x="7615" y="29307"/>
                    <a:pt x="6989" y="28536"/>
                    <a:pt x="6314" y="27813"/>
                  </a:cubicBezTo>
                  <a:cubicBezTo>
                    <a:pt x="6121" y="27620"/>
                    <a:pt x="5977" y="27427"/>
                    <a:pt x="5832" y="27234"/>
                  </a:cubicBezTo>
                  <a:cubicBezTo>
                    <a:pt x="5615" y="26921"/>
                    <a:pt x="5374" y="26632"/>
                    <a:pt x="5157" y="26343"/>
                  </a:cubicBezTo>
                  <a:cubicBezTo>
                    <a:pt x="4965" y="26078"/>
                    <a:pt x="4772" y="25813"/>
                    <a:pt x="4748" y="25475"/>
                  </a:cubicBezTo>
                  <a:cubicBezTo>
                    <a:pt x="4748" y="25379"/>
                    <a:pt x="4700" y="25282"/>
                    <a:pt x="4651" y="25186"/>
                  </a:cubicBezTo>
                  <a:cubicBezTo>
                    <a:pt x="4338" y="24680"/>
                    <a:pt x="4193" y="24078"/>
                    <a:pt x="4025" y="23523"/>
                  </a:cubicBezTo>
                  <a:cubicBezTo>
                    <a:pt x="3904" y="23138"/>
                    <a:pt x="3808" y="22752"/>
                    <a:pt x="3760" y="22343"/>
                  </a:cubicBezTo>
                  <a:cubicBezTo>
                    <a:pt x="3639" y="21668"/>
                    <a:pt x="3471" y="20993"/>
                    <a:pt x="3422" y="20294"/>
                  </a:cubicBezTo>
                  <a:cubicBezTo>
                    <a:pt x="3398" y="19692"/>
                    <a:pt x="3254" y="19113"/>
                    <a:pt x="3254" y="18511"/>
                  </a:cubicBezTo>
                  <a:cubicBezTo>
                    <a:pt x="3254" y="18463"/>
                    <a:pt x="3230" y="18415"/>
                    <a:pt x="3230" y="18366"/>
                  </a:cubicBezTo>
                  <a:cubicBezTo>
                    <a:pt x="3230" y="17884"/>
                    <a:pt x="3254" y="17403"/>
                    <a:pt x="3230" y="16945"/>
                  </a:cubicBezTo>
                  <a:cubicBezTo>
                    <a:pt x="3205" y="16487"/>
                    <a:pt x="3157" y="16053"/>
                    <a:pt x="3133" y="15595"/>
                  </a:cubicBezTo>
                  <a:cubicBezTo>
                    <a:pt x="3109" y="15354"/>
                    <a:pt x="3133" y="15113"/>
                    <a:pt x="3254" y="14872"/>
                  </a:cubicBezTo>
                  <a:cubicBezTo>
                    <a:pt x="3302" y="14752"/>
                    <a:pt x="3326" y="14631"/>
                    <a:pt x="3350" y="14511"/>
                  </a:cubicBezTo>
                  <a:cubicBezTo>
                    <a:pt x="3398" y="13957"/>
                    <a:pt x="3615" y="13451"/>
                    <a:pt x="3736" y="12920"/>
                  </a:cubicBezTo>
                  <a:cubicBezTo>
                    <a:pt x="3856" y="12463"/>
                    <a:pt x="4049" y="12053"/>
                    <a:pt x="4314" y="11691"/>
                  </a:cubicBezTo>
                  <a:cubicBezTo>
                    <a:pt x="4675" y="11185"/>
                    <a:pt x="4941" y="10631"/>
                    <a:pt x="5181" y="10053"/>
                  </a:cubicBezTo>
                  <a:cubicBezTo>
                    <a:pt x="5447" y="9426"/>
                    <a:pt x="5880" y="8896"/>
                    <a:pt x="6290" y="8366"/>
                  </a:cubicBezTo>
                  <a:cubicBezTo>
                    <a:pt x="6820" y="7739"/>
                    <a:pt x="7398" y="7161"/>
                    <a:pt x="7832" y="6438"/>
                  </a:cubicBezTo>
                  <a:cubicBezTo>
                    <a:pt x="8001" y="6149"/>
                    <a:pt x="8266" y="5932"/>
                    <a:pt x="8579" y="5739"/>
                  </a:cubicBezTo>
                  <a:cubicBezTo>
                    <a:pt x="9399" y="5233"/>
                    <a:pt x="10242" y="4751"/>
                    <a:pt x="11085" y="4269"/>
                  </a:cubicBezTo>
                  <a:cubicBezTo>
                    <a:pt x="11832" y="3811"/>
                    <a:pt x="12652" y="3522"/>
                    <a:pt x="13495" y="3257"/>
                  </a:cubicBezTo>
                  <a:cubicBezTo>
                    <a:pt x="14363" y="2992"/>
                    <a:pt x="15254" y="2799"/>
                    <a:pt x="16170" y="2631"/>
                  </a:cubicBezTo>
                  <a:cubicBezTo>
                    <a:pt x="17074" y="2468"/>
                    <a:pt x="17977" y="2387"/>
                    <a:pt x="18891" y="2387"/>
                  </a:cubicBezTo>
                  <a:close/>
                  <a:moveTo>
                    <a:pt x="19398" y="0"/>
                  </a:moveTo>
                  <a:cubicBezTo>
                    <a:pt x="18250" y="0"/>
                    <a:pt x="17104" y="96"/>
                    <a:pt x="15977" y="269"/>
                  </a:cubicBezTo>
                  <a:cubicBezTo>
                    <a:pt x="14700" y="486"/>
                    <a:pt x="13423" y="727"/>
                    <a:pt x="12194" y="1137"/>
                  </a:cubicBezTo>
                  <a:cubicBezTo>
                    <a:pt x="11664" y="1305"/>
                    <a:pt x="11158" y="1498"/>
                    <a:pt x="10628" y="1643"/>
                  </a:cubicBezTo>
                  <a:cubicBezTo>
                    <a:pt x="8893" y="2197"/>
                    <a:pt x="7326" y="3040"/>
                    <a:pt x="5832" y="4077"/>
                  </a:cubicBezTo>
                  <a:cubicBezTo>
                    <a:pt x="5157" y="4534"/>
                    <a:pt x="4579" y="5065"/>
                    <a:pt x="4145" y="5739"/>
                  </a:cubicBezTo>
                  <a:cubicBezTo>
                    <a:pt x="3398" y="6848"/>
                    <a:pt x="2699" y="7956"/>
                    <a:pt x="2121" y="9161"/>
                  </a:cubicBezTo>
                  <a:cubicBezTo>
                    <a:pt x="1736" y="9932"/>
                    <a:pt x="1446" y="10752"/>
                    <a:pt x="1133" y="11571"/>
                  </a:cubicBezTo>
                  <a:cubicBezTo>
                    <a:pt x="820" y="12366"/>
                    <a:pt x="651" y="13210"/>
                    <a:pt x="434" y="14029"/>
                  </a:cubicBezTo>
                  <a:cubicBezTo>
                    <a:pt x="121" y="15210"/>
                    <a:pt x="0" y="16439"/>
                    <a:pt x="25" y="17643"/>
                  </a:cubicBezTo>
                  <a:cubicBezTo>
                    <a:pt x="25" y="18897"/>
                    <a:pt x="121" y="20150"/>
                    <a:pt x="266" y="21379"/>
                  </a:cubicBezTo>
                  <a:cubicBezTo>
                    <a:pt x="362" y="22053"/>
                    <a:pt x="482" y="22728"/>
                    <a:pt x="627" y="23379"/>
                  </a:cubicBezTo>
                  <a:cubicBezTo>
                    <a:pt x="820" y="24126"/>
                    <a:pt x="1085" y="24849"/>
                    <a:pt x="1302" y="25596"/>
                  </a:cubicBezTo>
                  <a:cubicBezTo>
                    <a:pt x="1422" y="25933"/>
                    <a:pt x="1495" y="26270"/>
                    <a:pt x="1639" y="26584"/>
                  </a:cubicBezTo>
                  <a:cubicBezTo>
                    <a:pt x="2145" y="27523"/>
                    <a:pt x="2603" y="28511"/>
                    <a:pt x="3254" y="29355"/>
                  </a:cubicBezTo>
                  <a:cubicBezTo>
                    <a:pt x="3687" y="29933"/>
                    <a:pt x="4169" y="30487"/>
                    <a:pt x="4675" y="31018"/>
                  </a:cubicBezTo>
                  <a:cubicBezTo>
                    <a:pt x="5519" y="31885"/>
                    <a:pt x="6483" y="32560"/>
                    <a:pt x="7615" y="32994"/>
                  </a:cubicBezTo>
                  <a:cubicBezTo>
                    <a:pt x="8989" y="33548"/>
                    <a:pt x="10411" y="33933"/>
                    <a:pt x="11857" y="34223"/>
                  </a:cubicBezTo>
                  <a:cubicBezTo>
                    <a:pt x="13230" y="34488"/>
                    <a:pt x="14628" y="34464"/>
                    <a:pt x="16025" y="34632"/>
                  </a:cubicBezTo>
                  <a:cubicBezTo>
                    <a:pt x="16033" y="34640"/>
                    <a:pt x="16042" y="34643"/>
                    <a:pt x="16050" y="34643"/>
                  </a:cubicBezTo>
                  <a:cubicBezTo>
                    <a:pt x="16066" y="34643"/>
                    <a:pt x="16082" y="34632"/>
                    <a:pt x="16098" y="34632"/>
                  </a:cubicBezTo>
                  <a:cubicBezTo>
                    <a:pt x="17423" y="34632"/>
                    <a:pt x="18748" y="34584"/>
                    <a:pt x="20050" y="34343"/>
                  </a:cubicBezTo>
                  <a:cubicBezTo>
                    <a:pt x="21182" y="34102"/>
                    <a:pt x="22291" y="33885"/>
                    <a:pt x="23399" y="33524"/>
                  </a:cubicBezTo>
                  <a:cubicBezTo>
                    <a:pt x="24170" y="33283"/>
                    <a:pt x="24942" y="32970"/>
                    <a:pt x="25713" y="32680"/>
                  </a:cubicBezTo>
                  <a:cubicBezTo>
                    <a:pt x="26219" y="32463"/>
                    <a:pt x="26701" y="32198"/>
                    <a:pt x="27134" y="31837"/>
                  </a:cubicBezTo>
                  <a:cubicBezTo>
                    <a:pt x="27327" y="31668"/>
                    <a:pt x="27568" y="31524"/>
                    <a:pt x="27809" y="31379"/>
                  </a:cubicBezTo>
                  <a:lnTo>
                    <a:pt x="28098" y="31379"/>
                  </a:lnTo>
                  <a:cubicBezTo>
                    <a:pt x="28126" y="31381"/>
                    <a:pt x="28156" y="31382"/>
                    <a:pt x="28189" y="31382"/>
                  </a:cubicBezTo>
                  <a:cubicBezTo>
                    <a:pt x="28523" y="31382"/>
                    <a:pt x="29081" y="31276"/>
                    <a:pt x="29279" y="31210"/>
                  </a:cubicBezTo>
                  <a:cubicBezTo>
                    <a:pt x="29857" y="30994"/>
                    <a:pt x="30364" y="30584"/>
                    <a:pt x="30942" y="30391"/>
                  </a:cubicBezTo>
                  <a:cubicBezTo>
                    <a:pt x="31086" y="30343"/>
                    <a:pt x="31183" y="30198"/>
                    <a:pt x="31303" y="30102"/>
                  </a:cubicBezTo>
                  <a:cubicBezTo>
                    <a:pt x="31424" y="29981"/>
                    <a:pt x="31520" y="29861"/>
                    <a:pt x="31641" y="29716"/>
                  </a:cubicBezTo>
                  <a:cubicBezTo>
                    <a:pt x="31833" y="29716"/>
                    <a:pt x="32002" y="29716"/>
                    <a:pt x="32171" y="29668"/>
                  </a:cubicBezTo>
                  <a:cubicBezTo>
                    <a:pt x="32364" y="29620"/>
                    <a:pt x="32556" y="29548"/>
                    <a:pt x="32749" y="29475"/>
                  </a:cubicBezTo>
                  <a:cubicBezTo>
                    <a:pt x="32990" y="29403"/>
                    <a:pt x="33183" y="29259"/>
                    <a:pt x="33303" y="29018"/>
                  </a:cubicBezTo>
                  <a:cubicBezTo>
                    <a:pt x="33376" y="28873"/>
                    <a:pt x="33472" y="28704"/>
                    <a:pt x="33593" y="28584"/>
                  </a:cubicBezTo>
                  <a:cubicBezTo>
                    <a:pt x="33761" y="28439"/>
                    <a:pt x="33930" y="28295"/>
                    <a:pt x="34123" y="28174"/>
                  </a:cubicBezTo>
                  <a:cubicBezTo>
                    <a:pt x="34316" y="28078"/>
                    <a:pt x="34412" y="27909"/>
                    <a:pt x="34532" y="27740"/>
                  </a:cubicBezTo>
                  <a:cubicBezTo>
                    <a:pt x="34605" y="27596"/>
                    <a:pt x="34677" y="27427"/>
                    <a:pt x="34773" y="27283"/>
                  </a:cubicBezTo>
                  <a:cubicBezTo>
                    <a:pt x="34942" y="27042"/>
                    <a:pt x="35014" y="26752"/>
                    <a:pt x="35111" y="26463"/>
                  </a:cubicBezTo>
                  <a:cubicBezTo>
                    <a:pt x="35304" y="25837"/>
                    <a:pt x="35400" y="25210"/>
                    <a:pt x="35737" y="24632"/>
                  </a:cubicBezTo>
                  <a:cubicBezTo>
                    <a:pt x="35810" y="24487"/>
                    <a:pt x="35858" y="24294"/>
                    <a:pt x="35882" y="24126"/>
                  </a:cubicBezTo>
                  <a:cubicBezTo>
                    <a:pt x="36026" y="23379"/>
                    <a:pt x="36267" y="22632"/>
                    <a:pt x="36316" y="21861"/>
                  </a:cubicBezTo>
                  <a:cubicBezTo>
                    <a:pt x="36340" y="21620"/>
                    <a:pt x="36340" y="21355"/>
                    <a:pt x="36388" y="21114"/>
                  </a:cubicBezTo>
                  <a:cubicBezTo>
                    <a:pt x="36508" y="20607"/>
                    <a:pt x="36460" y="20077"/>
                    <a:pt x="36436" y="19547"/>
                  </a:cubicBezTo>
                  <a:cubicBezTo>
                    <a:pt x="36412" y="19282"/>
                    <a:pt x="36388" y="19017"/>
                    <a:pt x="36533" y="18752"/>
                  </a:cubicBezTo>
                  <a:cubicBezTo>
                    <a:pt x="36581" y="18656"/>
                    <a:pt x="36557" y="18511"/>
                    <a:pt x="36557" y="18391"/>
                  </a:cubicBezTo>
                  <a:cubicBezTo>
                    <a:pt x="36557" y="17909"/>
                    <a:pt x="36484" y="17451"/>
                    <a:pt x="36388" y="16969"/>
                  </a:cubicBezTo>
                  <a:cubicBezTo>
                    <a:pt x="36243" y="16101"/>
                    <a:pt x="36099" y="15210"/>
                    <a:pt x="35761" y="14366"/>
                  </a:cubicBezTo>
                  <a:cubicBezTo>
                    <a:pt x="35593" y="13981"/>
                    <a:pt x="35472" y="13571"/>
                    <a:pt x="35400" y="13137"/>
                  </a:cubicBezTo>
                  <a:cubicBezTo>
                    <a:pt x="35328" y="12752"/>
                    <a:pt x="35183" y="12390"/>
                    <a:pt x="35038" y="12005"/>
                  </a:cubicBezTo>
                  <a:cubicBezTo>
                    <a:pt x="34894" y="11667"/>
                    <a:pt x="34749" y="11330"/>
                    <a:pt x="34557" y="10993"/>
                  </a:cubicBezTo>
                  <a:cubicBezTo>
                    <a:pt x="34195" y="10366"/>
                    <a:pt x="33858" y="9739"/>
                    <a:pt x="33424" y="9161"/>
                  </a:cubicBezTo>
                  <a:cubicBezTo>
                    <a:pt x="32701" y="8221"/>
                    <a:pt x="31906" y="7354"/>
                    <a:pt x="31135" y="6462"/>
                  </a:cubicBezTo>
                  <a:cubicBezTo>
                    <a:pt x="30291" y="5498"/>
                    <a:pt x="29400" y="4558"/>
                    <a:pt x="28363" y="3739"/>
                  </a:cubicBezTo>
                  <a:cubicBezTo>
                    <a:pt x="27400" y="2968"/>
                    <a:pt x="26412" y="2197"/>
                    <a:pt x="25327" y="1594"/>
                  </a:cubicBezTo>
                  <a:cubicBezTo>
                    <a:pt x="24821" y="1329"/>
                    <a:pt x="24291" y="1113"/>
                    <a:pt x="23761" y="872"/>
                  </a:cubicBezTo>
                  <a:cubicBezTo>
                    <a:pt x="22508" y="293"/>
                    <a:pt x="21158" y="28"/>
                    <a:pt x="19785" y="4"/>
                  </a:cubicBezTo>
                  <a:cubicBezTo>
                    <a:pt x="19656" y="2"/>
                    <a:pt x="19527" y="0"/>
                    <a:pt x="193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294;p19"/>
            <p:cNvSpPr/>
            <p:nvPr/>
          </p:nvSpPr>
          <p:spPr>
            <a:xfrm>
              <a:off x="7513674" y="4667592"/>
              <a:ext cx="708842" cy="733820"/>
            </a:xfrm>
            <a:custGeom>
              <a:avLst/>
              <a:gdLst/>
              <a:ahLst/>
              <a:cxnLst/>
              <a:rect l="l" t="t" r="r" b="b"/>
              <a:pathLst>
                <a:path w="19014" h="19684" extrusionOk="0">
                  <a:moveTo>
                    <a:pt x="8652" y="1413"/>
                  </a:moveTo>
                  <a:cubicBezTo>
                    <a:pt x="8674" y="1413"/>
                    <a:pt x="8698" y="1419"/>
                    <a:pt x="8724" y="1432"/>
                  </a:cubicBezTo>
                  <a:cubicBezTo>
                    <a:pt x="8692" y="1496"/>
                    <a:pt x="8639" y="1507"/>
                    <a:pt x="8578" y="1507"/>
                  </a:cubicBezTo>
                  <a:cubicBezTo>
                    <a:pt x="8559" y="1507"/>
                    <a:pt x="8540" y="1506"/>
                    <a:pt x="8520" y="1505"/>
                  </a:cubicBezTo>
                  <a:lnTo>
                    <a:pt x="8520" y="1505"/>
                  </a:lnTo>
                  <a:cubicBezTo>
                    <a:pt x="8554" y="1448"/>
                    <a:pt x="8598" y="1413"/>
                    <a:pt x="8652" y="1413"/>
                  </a:cubicBezTo>
                  <a:close/>
                  <a:moveTo>
                    <a:pt x="8444" y="1535"/>
                  </a:moveTo>
                  <a:lnTo>
                    <a:pt x="8444" y="1535"/>
                  </a:lnTo>
                  <a:cubicBezTo>
                    <a:pt x="8254" y="1682"/>
                    <a:pt x="8059" y="1820"/>
                    <a:pt x="7796" y="1820"/>
                  </a:cubicBezTo>
                  <a:cubicBezTo>
                    <a:pt x="7780" y="1820"/>
                    <a:pt x="7765" y="1819"/>
                    <a:pt x="7749" y="1818"/>
                  </a:cubicBezTo>
                  <a:lnTo>
                    <a:pt x="7749" y="1818"/>
                  </a:lnTo>
                  <a:cubicBezTo>
                    <a:pt x="7753" y="1818"/>
                    <a:pt x="7757" y="1818"/>
                    <a:pt x="7760" y="1818"/>
                  </a:cubicBezTo>
                  <a:cubicBezTo>
                    <a:pt x="7960" y="1640"/>
                    <a:pt x="8200" y="1565"/>
                    <a:pt x="8444" y="1535"/>
                  </a:cubicBezTo>
                  <a:close/>
                  <a:moveTo>
                    <a:pt x="10150" y="1519"/>
                  </a:moveTo>
                  <a:cubicBezTo>
                    <a:pt x="10407" y="1519"/>
                    <a:pt x="10662" y="1555"/>
                    <a:pt x="10917" y="1625"/>
                  </a:cubicBezTo>
                  <a:cubicBezTo>
                    <a:pt x="11375" y="1745"/>
                    <a:pt x="11833" y="1890"/>
                    <a:pt x="12267" y="2059"/>
                  </a:cubicBezTo>
                  <a:cubicBezTo>
                    <a:pt x="13206" y="2444"/>
                    <a:pt x="13905" y="3095"/>
                    <a:pt x="14387" y="3962"/>
                  </a:cubicBezTo>
                  <a:cubicBezTo>
                    <a:pt x="14773" y="4685"/>
                    <a:pt x="15062" y="5408"/>
                    <a:pt x="15279" y="6179"/>
                  </a:cubicBezTo>
                  <a:cubicBezTo>
                    <a:pt x="15423" y="6637"/>
                    <a:pt x="15544" y="7095"/>
                    <a:pt x="15664" y="7553"/>
                  </a:cubicBezTo>
                  <a:cubicBezTo>
                    <a:pt x="15737" y="7890"/>
                    <a:pt x="15785" y="8252"/>
                    <a:pt x="15737" y="8589"/>
                  </a:cubicBezTo>
                  <a:cubicBezTo>
                    <a:pt x="15640" y="9336"/>
                    <a:pt x="15640" y="10083"/>
                    <a:pt x="15664" y="10830"/>
                  </a:cubicBezTo>
                  <a:cubicBezTo>
                    <a:pt x="15689" y="11264"/>
                    <a:pt x="15640" y="11674"/>
                    <a:pt x="15568" y="12107"/>
                  </a:cubicBezTo>
                  <a:cubicBezTo>
                    <a:pt x="15496" y="12469"/>
                    <a:pt x="15423" y="12830"/>
                    <a:pt x="15375" y="13192"/>
                  </a:cubicBezTo>
                  <a:cubicBezTo>
                    <a:pt x="15351" y="13457"/>
                    <a:pt x="15231" y="13674"/>
                    <a:pt x="15110" y="13891"/>
                  </a:cubicBezTo>
                  <a:cubicBezTo>
                    <a:pt x="14797" y="14421"/>
                    <a:pt x="14387" y="14830"/>
                    <a:pt x="13833" y="15119"/>
                  </a:cubicBezTo>
                  <a:cubicBezTo>
                    <a:pt x="13688" y="15192"/>
                    <a:pt x="13520" y="15264"/>
                    <a:pt x="13375" y="15385"/>
                  </a:cubicBezTo>
                  <a:cubicBezTo>
                    <a:pt x="12990" y="15674"/>
                    <a:pt x="12604" y="15987"/>
                    <a:pt x="12194" y="16300"/>
                  </a:cubicBezTo>
                  <a:cubicBezTo>
                    <a:pt x="12146" y="16324"/>
                    <a:pt x="12098" y="16397"/>
                    <a:pt x="12074" y="16421"/>
                  </a:cubicBezTo>
                  <a:cubicBezTo>
                    <a:pt x="11953" y="16686"/>
                    <a:pt x="12146" y="16830"/>
                    <a:pt x="12243" y="16999"/>
                  </a:cubicBezTo>
                  <a:cubicBezTo>
                    <a:pt x="12218" y="17023"/>
                    <a:pt x="12194" y="17095"/>
                    <a:pt x="12170" y="17095"/>
                  </a:cubicBezTo>
                  <a:cubicBezTo>
                    <a:pt x="11977" y="17192"/>
                    <a:pt x="11761" y="17312"/>
                    <a:pt x="11568" y="17361"/>
                  </a:cubicBezTo>
                  <a:cubicBezTo>
                    <a:pt x="10965" y="17553"/>
                    <a:pt x="10363" y="17722"/>
                    <a:pt x="9760" y="17867"/>
                  </a:cubicBezTo>
                  <a:cubicBezTo>
                    <a:pt x="9110" y="18035"/>
                    <a:pt x="8459" y="18156"/>
                    <a:pt x="7784" y="18156"/>
                  </a:cubicBezTo>
                  <a:cubicBezTo>
                    <a:pt x="7278" y="18132"/>
                    <a:pt x="6796" y="18011"/>
                    <a:pt x="6363" y="17722"/>
                  </a:cubicBezTo>
                  <a:cubicBezTo>
                    <a:pt x="5712" y="17264"/>
                    <a:pt x="5134" y="16710"/>
                    <a:pt x="4628" y="16083"/>
                  </a:cubicBezTo>
                  <a:cubicBezTo>
                    <a:pt x="4170" y="15529"/>
                    <a:pt x="3808" y="14903"/>
                    <a:pt x="3471" y="14276"/>
                  </a:cubicBezTo>
                  <a:cubicBezTo>
                    <a:pt x="3206" y="13770"/>
                    <a:pt x="2989" y="13240"/>
                    <a:pt x="2989" y="12637"/>
                  </a:cubicBezTo>
                  <a:cubicBezTo>
                    <a:pt x="2796" y="11987"/>
                    <a:pt x="2893" y="11312"/>
                    <a:pt x="2844" y="10637"/>
                  </a:cubicBezTo>
                  <a:cubicBezTo>
                    <a:pt x="2820" y="10420"/>
                    <a:pt x="2820" y="10204"/>
                    <a:pt x="2748" y="9987"/>
                  </a:cubicBezTo>
                  <a:cubicBezTo>
                    <a:pt x="2555" y="9457"/>
                    <a:pt x="2531" y="8902"/>
                    <a:pt x="2700" y="8372"/>
                  </a:cubicBezTo>
                  <a:cubicBezTo>
                    <a:pt x="2772" y="8107"/>
                    <a:pt x="2844" y="7842"/>
                    <a:pt x="2796" y="7553"/>
                  </a:cubicBezTo>
                  <a:cubicBezTo>
                    <a:pt x="2796" y="7408"/>
                    <a:pt x="2844" y="7264"/>
                    <a:pt x="2893" y="7119"/>
                  </a:cubicBezTo>
                  <a:cubicBezTo>
                    <a:pt x="3037" y="6685"/>
                    <a:pt x="3206" y="6276"/>
                    <a:pt x="3447" y="5890"/>
                  </a:cubicBezTo>
                  <a:cubicBezTo>
                    <a:pt x="3760" y="5456"/>
                    <a:pt x="3977" y="4950"/>
                    <a:pt x="4363" y="4541"/>
                  </a:cubicBezTo>
                  <a:cubicBezTo>
                    <a:pt x="4483" y="4396"/>
                    <a:pt x="4579" y="4203"/>
                    <a:pt x="4628" y="4011"/>
                  </a:cubicBezTo>
                  <a:cubicBezTo>
                    <a:pt x="4772" y="3529"/>
                    <a:pt x="5037" y="3215"/>
                    <a:pt x="5543" y="2998"/>
                  </a:cubicBezTo>
                  <a:cubicBezTo>
                    <a:pt x="6001" y="2806"/>
                    <a:pt x="6435" y="2468"/>
                    <a:pt x="6869" y="2179"/>
                  </a:cubicBezTo>
                  <a:cubicBezTo>
                    <a:pt x="7151" y="2015"/>
                    <a:pt x="7410" y="1850"/>
                    <a:pt x="7736" y="1820"/>
                  </a:cubicBezTo>
                  <a:lnTo>
                    <a:pt x="7736" y="1820"/>
                  </a:lnTo>
                  <a:cubicBezTo>
                    <a:pt x="7687" y="1987"/>
                    <a:pt x="7543" y="2035"/>
                    <a:pt x="7423" y="2107"/>
                  </a:cubicBezTo>
                  <a:cubicBezTo>
                    <a:pt x="6989" y="2372"/>
                    <a:pt x="6580" y="2637"/>
                    <a:pt x="6170" y="2902"/>
                  </a:cubicBezTo>
                  <a:cubicBezTo>
                    <a:pt x="6122" y="2926"/>
                    <a:pt x="6122" y="3023"/>
                    <a:pt x="6098" y="3143"/>
                  </a:cubicBezTo>
                  <a:cubicBezTo>
                    <a:pt x="6459" y="3047"/>
                    <a:pt x="6724" y="2830"/>
                    <a:pt x="7013" y="2685"/>
                  </a:cubicBezTo>
                  <a:cubicBezTo>
                    <a:pt x="7760" y="2324"/>
                    <a:pt x="8507" y="1914"/>
                    <a:pt x="9303" y="1649"/>
                  </a:cubicBezTo>
                  <a:cubicBezTo>
                    <a:pt x="9590" y="1561"/>
                    <a:pt x="9872" y="1519"/>
                    <a:pt x="10150" y="1519"/>
                  </a:cubicBezTo>
                  <a:close/>
                  <a:moveTo>
                    <a:pt x="8050" y="1"/>
                  </a:moveTo>
                  <a:cubicBezTo>
                    <a:pt x="7831" y="1"/>
                    <a:pt x="7611" y="19"/>
                    <a:pt x="7399" y="58"/>
                  </a:cubicBezTo>
                  <a:cubicBezTo>
                    <a:pt x="6580" y="203"/>
                    <a:pt x="5808" y="516"/>
                    <a:pt x="5110" y="950"/>
                  </a:cubicBezTo>
                  <a:cubicBezTo>
                    <a:pt x="4363" y="1408"/>
                    <a:pt x="3688" y="1962"/>
                    <a:pt x="2989" y="2492"/>
                  </a:cubicBezTo>
                  <a:cubicBezTo>
                    <a:pt x="2603" y="2806"/>
                    <a:pt x="2266" y="3167"/>
                    <a:pt x="2001" y="3601"/>
                  </a:cubicBezTo>
                  <a:cubicBezTo>
                    <a:pt x="1881" y="3770"/>
                    <a:pt x="1712" y="3938"/>
                    <a:pt x="1664" y="4035"/>
                  </a:cubicBezTo>
                  <a:cubicBezTo>
                    <a:pt x="1399" y="4589"/>
                    <a:pt x="1206" y="5047"/>
                    <a:pt x="1013" y="5505"/>
                  </a:cubicBezTo>
                  <a:cubicBezTo>
                    <a:pt x="748" y="6083"/>
                    <a:pt x="507" y="6685"/>
                    <a:pt x="387" y="7336"/>
                  </a:cubicBezTo>
                  <a:cubicBezTo>
                    <a:pt x="314" y="7794"/>
                    <a:pt x="242" y="8276"/>
                    <a:pt x="170" y="8734"/>
                  </a:cubicBezTo>
                  <a:cubicBezTo>
                    <a:pt x="97" y="9312"/>
                    <a:pt x="1" y="9890"/>
                    <a:pt x="1" y="10445"/>
                  </a:cubicBezTo>
                  <a:cubicBezTo>
                    <a:pt x="25" y="11167"/>
                    <a:pt x="146" y="11890"/>
                    <a:pt x="362" y="12565"/>
                  </a:cubicBezTo>
                  <a:cubicBezTo>
                    <a:pt x="965" y="14445"/>
                    <a:pt x="2049" y="16011"/>
                    <a:pt x="3447" y="17385"/>
                  </a:cubicBezTo>
                  <a:cubicBezTo>
                    <a:pt x="3712" y="17650"/>
                    <a:pt x="4001" y="17891"/>
                    <a:pt x="4339" y="18059"/>
                  </a:cubicBezTo>
                  <a:cubicBezTo>
                    <a:pt x="4748" y="18252"/>
                    <a:pt x="5158" y="18445"/>
                    <a:pt x="5519" y="18686"/>
                  </a:cubicBezTo>
                  <a:cubicBezTo>
                    <a:pt x="6290" y="19144"/>
                    <a:pt x="7134" y="19361"/>
                    <a:pt x="8001" y="19529"/>
                  </a:cubicBezTo>
                  <a:cubicBezTo>
                    <a:pt x="8584" y="19629"/>
                    <a:pt x="9167" y="19683"/>
                    <a:pt x="9753" y="19683"/>
                  </a:cubicBezTo>
                  <a:cubicBezTo>
                    <a:pt x="10306" y="19683"/>
                    <a:pt x="10862" y="19635"/>
                    <a:pt x="11423" y="19529"/>
                  </a:cubicBezTo>
                  <a:cubicBezTo>
                    <a:pt x="13086" y="19240"/>
                    <a:pt x="14749" y="18686"/>
                    <a:pt x="16195" y="17867"/>
                  </a:cubicBezTo>
                  <a:cubicBezTo>
                    <a:pt x="16291" y="17794"/>
                    <a:pt x="16387" y="17722"/>
                    <a:pt x="16363" y="17553"/>
                  </a:cubicBezTo>
                  <a:cubicBezTo>
                    <a:pt x="16267" y="17481"/>
                    <a:pt x="16195" y="17385"/>
                    <a:pt x="16122" y="17312"/>
                  </a:cubicBezTo>
                  <a:cubicBezTo>
                    <a:pt x="16291" y="16951"/>
                    <a:pt x="16628" y="16830"/>
                    <a:pt x="16966" y="16614"/>
                  </a:cubicBezTo>
                  <a:cubicBezTo>
                    <a:pt x="17014" y="16469"/>
                    <a:pt x="17038" y="16348"/>
                    <a:pt x="17110" y="16228"/>
                  </a:cubicBezTo>
                  <a:cubicBezTo>
                    <a:pt x="17183" y="16107"/>
                    <a:pt x="17279" y="15987"/>
                    <a:pt x="17375" y="15867"/>
                  </a:cubicBezTo>
                  <a:cubicBezTo>
                    <a:pt x="17616" y="15481"/>
                    <a:pt x="17857" y="15119"/>
                    <a:pt x="18098" y="14734"/>
                  </a:cubicBezTo>
                  <a:cubicBezTo>
                    <a:pt x="18243" y="14541"/>
                    <a:pt x="18363" y="14300"/>
                    <a:pt x="18363" y="14059"/>
                  </a:cubicBezTo>
                  <a:cubicBezTo>
                    <a:pt x="18412" y="13336"/>
                    <a:pt x="18628" y="12686"/>
                    <a:pt x="18797" y="12011"/>
                  </a:cubicBezTo>
                  <a:cubicBezTo>
                    <a:pt x="18821" y="11866"/>
                    <a:pt x="18845" y="11722"/>
                    <a:pt x="18869" y="11553"/>
                  </a:cubicBezTo>
                  <a:cubicBezTo>
                    <a:pt x="18894" y="11119"/>
                    <a:pt x="18966" y="10661"/>
                    <a:pt x="18966" y="10228"/>
                  </a:cubicBezTo>
                  <a:cubicBezTo>
                    <a:pt x="19014" y="9023"/>
                    <a:pt x="18918" y="7818"/>
                    <a:pt x="18436" y="6709"/>
                  </a:cubicBezTo>
                  <a:cubicBezTo>
                    <a:pt x="18339" y="6468"/>
                    <a:pt x="18243" y="6227"/>
                    <a:pt x="18195" y="5987"/>
                  </a:cubicBezTo>
                  <a:cubicBezTo>
                    <a:pt x="17978" y="5143"/>
                    <a:pt x="17616" y="4396"/>
                    <a:pt x="17014" y="3770"/>
                  </a:cubicBezTo>
                  <a:cubicBezTo>
                    <a:pt x="16869" y="3625"/>
                    <a:pt x="16773" y="3456"/>
                    <a:pt x="16628" y="3312"/>
                  </a:cubicBezTo>
                  <a:cubicBezTo>
                    <a:pt x="16243" y="2854"/>
                    <a:pt x="15833" y="2396"/>
                    <a:pt x="15327" y="2083"/>
                  </a:cubicBezTo>
                  <a:cubicBezTo>
                    <a:pt x="14917" y="1842"/>
                    <a:pt x="14484" y="1625"/>
                    <a:pt x="14074" y="1432"/>
                  </a:cubicBezTo>
                  <a:cubicBezTo>
                    <a:pt x="13134" y="998"/>
                    <a:pt x="12146" y="709"/>
                    <a:pt x="11158" y="468"/>
                  </a:cubicBezTo>
                  <a:cubicBezTo>
                    <a:pt x="10315" y="251"/>
                    <a:pt x="9447" y="131"/>
                    <a:pt x="8580" y="34"/>
                  </a:cubicBezTo>
                  <a:cubicBezTo>
                    <a:pt x="8406" y="13"/>
                    <a:pt x="8228" y="1"/>
                    <a:pt x="80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95" name="Google Shape;295;p19"/>
          <p:cNvSpPr txBox="1">
            <a:spLocks noGrp="1"/>
          </p:cNvSpPr>
          <p:nvPr>
            <p:ph type="subTitle" idx="1"/>
          </p:nvPr>
        </p:nvSpPr>
        <p:spPr>
          <a:xfrm>
            <a:off x="2703300" y="1783800"/>
            <a:ext cx="3737400" cy="20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37163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8" name="Google Shape;348;p23"/>
          <p:cNvSpPr txBox="1">
            <a:spLocks noGrp="1"/>
          </p:cNvSpPr>
          <p:nvPr>
            <p:ph type="subTitle" idx="1"/>
          </p:nvPr>
        </p:nvSpPr>
        <p:spPr>
          <a:xfrm>
            <a:off x="1076775" y="2829500"/>
            <a:ext cx="18615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2pPr>
            <a:lvl3pPr lvl="2"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3pPr>
            <a:lvl4pPr lvl="3"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4pPr>
            <a:lvl5pPr lvl="4"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5pPr>
            <a:lvl6pPr lvl="5"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6pPr>
            <a:lvl7pPr lvl="6"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7pPr>
            <a:lvl8pPr lvl="7"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8pPr>
            <a:lvl9pPr lvl="8"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9pPr>
          </a:lstStyle>
          <a:p>
            <a:endParaRPr/>
          </a:p>
        </p:txBody>
      </p:sp>
      <p:sp>
        <p:nvSpPr>
          <p:cNvPr id="349" name="Google Shape;349;p23"/>
          <p:cNvSpPr txBox="1">
            <a:spLocks noGrp="1"/>
          </p:cNvSpPr>
          <p:nvPr>
            <p:ph type="subTitle" idx="2"/>
          </p:nvPr>
        </p:nvSpPr>
        <p:spPr>
          <a:xfrm>
            <a:off x="1076775" y="3130107"/>
            <a:ext cx="1861500" cy="75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0" name="Google Shape;350;p23"/>
          <p:cNvSpPr txBox="1">
            <a:spLocks noGrp="1"/>
          </p:cNvSpPr>
          <p:nvPr>
            <p:ph type="subTitle" idx="3"/>
          </p:nvPr>
        </p:nvSpPr>
        <p:spPr>
          <a:xfrm>
            <a:off x="6205725" y="2829500"/>
            <a:ext cx="18615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2pPr>
            <a:lvl3pPr lvl="2"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3pPr>
            <a:lvl4pPr lvl="3"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4pPr>
            <a:lvl5pPr lvl="4"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5pPr>
            <a:lvl6pPr lvl="5"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6pPr>
            <a:lvl7pPr lvl="6"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7pPr>
            <a:lvl8pPr lvl="7"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8pPr>
            <a:lvl9pPr lvl="8"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9pPr>
          </a:lstStyle>
          <a:p>
            <a:endParaRPr/>
          </a:p>
        </p:txBody>
      </p:sp>
      <p:sp>
        <p:nvSpPr>
          <p:cNvPr id="351" name="Google Shape;351;p23"/>
          <p:cNvSpPr txBox="1">
            <a:spLocks noGrp="1"/>
          </p:cNvSpPr>
          <p:nvPr>
            <p:ph type="subTitle" idx="4"/>
          </p:nvPr>
        </p:nvSpPr>
        <p:spPr>
          <a:xfrm>
            <a:off x="6205725" y="3130107"/>
            <a:ext cx="1861500" cy="75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2" name="Google Shape;352;p23"/>
          <p:cNvSpPr txBox="1">
            <a:spLocks noGrp="1"/>
          </p:cNvSpPr>
          <p:nvPr>
            <p:ph type="subTitle" idx="5"/>
          </p:nvPr>
        </p:nvSpPr>
        <p:spPr>
          <a:xfrm>
            <a:off x="3641250" y="2829500"/>
            <a:ext cx="18615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1pPr>
            <a:lvl2pPr lvl="1"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2pPr>
            <a:lvl3pPr lvl="2"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3pPr>
            <a:lvl4pPr lvl="3"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4pPr>
            <a:lvl5pPr lvl="4"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5pPr>
            <a:lvl6pPr lvl="5"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6pPr>
            <a:lvl7pPr lvl="6"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7pPr>
            <a:lvl8pPr lvl="7"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8pPr>
            <a:lvl9pPr lvl="8" algn="ctr" rtl="0">
              <a:lnSpc>
                <a:spcPct val="100000"/>
              </a:lnSpc>
              <a:spcBef>
                <a:spcPts val="0"/>
              </a:spcBef>
              <a:spcAft>
                <a:spcPts val="0"/>
              </a:spcAft>
              <a:buSzPts val="1800"/>
              <a:buFont typeface="Roboto Slab Regular"/>
              <a:buNone/>
              <a:defRPr sz="1800">
                <a:latin typeface="Roboto Slab Regular"/>
                <a:ea typeface="Roboto Slab Regular"/>
                <a:cs typeface="Roboto Slab Regular"/>
                <a:sym typeface="Roboto Slab Regular"/>
              </a:defRPr>
            </a:lvl9pPr>
          </a:lstStyle>
          <a:p>
            <a:endParaRPr/>
          </a:p>
        </p:txBody>
      </p:sp>
      <p:sp>
        <p:nvSpPr>
          <p:cNvPr id="353" name="Google Shape;353;p23"/>
          <p:cNvSpPr txBox="1">
            <a:spLocks noGrp="1"/>
          </p:cNvSpPr>
          <p:nvPr>
            <p:ph type="subTitle" idx="6"/>
          </p:nvPr>
        </p:nvSpPr>
        <p:spPr>
          <a:xfrm>
            <a:off x="3641250" y="3130107"/>
            <a:ext cx="1861500" cy="75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54" name="Google Shape;354;p23"/>
          <p:cNvPicPr preferRelativeResize="0"/>
          <p:nvPr/>
        </p:nvPicPr>
        <p:blipFill>
          <a:blip r:embed="rId2">
            <a:alphaModFix amt="50000"/>
          </a:blip>
          <a:stretch>
            <a:fillRect/>
          </a:stretch>
        </p:blipFill>
        <p:spPr>
          <a:xfrm>
            <a:off x="8430460" y="1534123"/>
            <a:ext cx="347113" cy="2891357"/>
          </a:xfrm>
          <a:prstGeom prst="rect">
            <a:avLst/>
          </a:prstGeom>
          <a:noFill/>
          <a:ln>
            <a:noFill/>
          </a:ln>
        </p:spPr>
      </p:pic>
      <p:pic>
        <p:nvPicPr>
          <p:cNvPr id="355" name="Google Shape;355;p23"/>
          <p:cNvPicPr preferRelativeResize="0"/>
          <p:nvPr/>
        </p:nvPicPr>
        <p:blipFill>
          <a:blip r:embed="rId3">
            <a:alphaModFix amt="57000"/>
          </a:blip>
          <a:stretch>
            <a:fillRect/>
          </a:stretch>
        </p:blipFill>
        <p:spPr>
          <a:xfrm rot="-5400000">
            <a:off x="-762539" y="4024649"/>
            <a:ext cx="1722750" cy="1805850"/>
          </a:xfrm>
          <a:prstGeom prst="rect">
            <a:avLst/>
          </a:prstGeom>
          <a:noFill/>
          <a:ln>
            <a:noFill/>
          </a:ln>
        </p:spPr>
      </p:pic>
      <p:pic>
        <p:nvPicPr>
          <p:cNvPr id="356" name="Google Shape;356;p23"/>
          <p:cNvPicPr preferRelativeResize="0"/>
          <p:nvPr/>
        </p:nvPicPr>
        <p:blipFill>
          <a:blip r:embed="rId4">
            <a:alphaModFix amt="58999"/>
          </a:blip>
          <a:stretch>
            <a:fillRect/>
          </a:stretch>
        </p:blipFill>
        <p:spPr>
          <a:xfrm rot="-5400000">
            <a:off x="8362975" y="-326402"/>
            <a:ext cx="413303" cy="2538877"/>
          </a:xfrm>
          <a:prstGeom prst="rect">
            <a:avLst/>
          </a:prstGeom>
          <a:noFill/>
          <a:ln>
            <a:noFill/>
          </a:ln>
        </p:spPr>
      </p:pic>
      <p:pic>
        <p:nvPicPr>
          <p:cNvPr id="357" name="Google Shape;357;p23"/>
          <p:cNvPicPr preferRelativeResize="0"/>
          <p:nvPr/>
        </p:nvPicPr>
        <p:blipFill>
          <a:blip r:embed="rId4">
            <a:alphaModFix amt="58999"/>
          </a:blip>
          <a:stretch>
            <a:fillRect/>
          </a:stretch>
        </p:blipFill>
        <p:spPr>
          <a:xfrm rot="5400000">
            <a:off x="8362976" y="-828675"/>
            <a:ext cx="413303" cy="2538877"/>
          </a:xfrm>
          <a:prstGeom prst="rect">
            <a:avLst/>
          </a:prstGeom>
          <a:noFill/>
          <a:ln>
            <a:noFill/>
          </a:ln>
        </p:spPr>
      </p:pic>
      <p:pic>
        <p:nvPicPr>
          <p:cNvPr id="358" name="Google Shape;358;p23"/>
          <p:cNvPicPr preferRelativeResize="0"/>
          <p:nvPr/>
        </p:nvPicPr>
        <p:blipFill>
          <a:blip r:embed="rId5">
            <a:alphaModFix amt="49000"/>
          </a:blip>
          <a:stretch>
            <a:fillRect/>
          </a:stretch>
        </p:blipFill>
        <p:spPr>
          <a:xfrm rot="-5400000" flipH="1">
            <a:off x="1689682" y="3131658"/>
            <a:ext cx="1146526" cy="3446099"/>
          </a:xfrm>
          <a:prstGeom prst="rect">
            <a:avLst/>
          </a:prstGeom>
          <a:noFill/>
          <a:ln>
            <a:noFill/>
          </a:ln>
        </p:spPr>
      </p:pic>
      <p:pic>
        <p:nvPicPr>
          <p:cNvPr id="359" name="Google Shape;359;p23"/>
          <p:cNvPicPr preferRelativeResize="0"/>
          <p:nvPr/>
        </p:nvPicPr>
        <p:blipFill rotWithShape="1">
          <a:blip r:embed="rId6">
            <a:alphaModFix amt="50000"/>
          </a:blip>
          <a:srcRect/>
          <a:stretch/>
        </p:blipFill>
        <p:spPr>
          <a:xfrm>
            <a:off x="7598325" y="4026325"/>
            <a:ext cx="1513350" cy="1146200"/>
          </a:xfrm>
          <a:prstGeom prst="rect">
            <a:avLst/>
          </a:prstGeom>
          <a:noFill/>
          <a:ln>
            <a:noFill/>
          </a:ln>
        </p:spPr>
      </p:pic>
      <p:sp>
        <p:nvSpPr>
          <p:cNvPr id="360" name="Google Shape;360;p23"/>
          <p:cNvSpPr/>
          <p:nvPr/>
        </p:nvSpPr>
        <p:spPr>
          <a:xfrm>
            <a:off x="6017388" y="4425484"/>
            <a:ext cx="1990262" cy="439587"/>
          </a:xfrm>
          <a:custGeom>
            <a:avLst/>
            <a:gdLst/>
            <a:ahLst/>
            <a:cxnLst/>
            <a:rect l="l" t="t" r="r" b="b"/>
            <a:pathLst>
              <a:path w="84584" h="18682" extrusionOk="0">
                <a:moveTo>
                  <a:pt x="27553" y="0"/>
                </a:moveTo>
                <a:cubicBezTo>
                  <a:pt x="27428" y="0"/>
                  <a:pt x="27288" y="19"/>
                  <a:pt x="27135" y="57"/>
                </a:cubicBezTo>
                <a:cubicBezTo>
                  <a:pt x="26677" y="178"/>
                  <a:pt x="26267" y="394"/>
                  <a:pt x="25809" y="563"/>
                </a:cubicBezTo>
                <a:cubicBezTo>
                  <a:pt x="24870" y="901"/>
                  <a:pt x="24171" y="1166"/>
                  <a:pt x="24195" y="2539"/>
                </a:cubicBezTo>
                <a:cubicBezTo>
                  <a:pt x="24219" y="4660"/>
                  <a:pt x="23544" y="6732"/>
                  <a:pt x="22628" y="8660"/>
                </a:cubicBezTo>
                <a:cubicBezTo>
                  <a:pt x="21231" y="11648"/>
                  <a:pt x="19448" y="14347"/>
                  <a:pt x="16411" y="15937"/>
                </a:cubicBezTo>
                <a:cubicBezTo>
                  <a:pt x="15881" y="16202"/>
                  <a:pt x="15255" y="16419"/>
                  <a:pt x="14652" y="16443"/>
                </a:cubicBezTo>
                <a:cubicBezTo>
                  <a:pt x="14582" y="16446"/>
                  <a:pt x="14512" y="16447"/>
                  <a:pt x="14443" y="16447"/>
                </a:cubicBezTo>
                <a:cubicBezTo>
                  <a:pt x="12277" y="16447"/>
                  <a:pt x="10553" y="15363"/>
                  <a:pt x="8965" y="13985"/>
                </a:cubicBezTo>
                <a:cubicBezTo>
                  <a:pt x="8700" y="13745"/>
                  <a:pt x="8531" y="13407"/>
                  <a:pt x="8339" y="13094"/>
                </a:cubicBezTo>
                <a:cubicBezTo>
                  <a:pt x="8001" y="12491"/>
                  <a:pt x="7640" y="11889"/>
                  <a:pt x="7399" y="11238"/>
                </a:cubicBezTo>
                <a:cubicBezTo>
                  <a:pt x="6989" y="10082"/>
                  <a:pt x="6507" y="8925"/>
                  <a:pt x="6338" y="7720"/>
                </a:cubicBezTo>
                <a:cubicBezTo>
                  <a:pt x="6122" y="6226"/>
                  <a:pt x="6218" y="4708"/>
                  <a:pt x="6122" y="3214"/>
                </a:cubicBezTo>
                <a:cubicBezTo>
                  <a:pt x="6056" y="1925"/>
                  <a:pt x="5397" y="1290"/>
                  <a:pt x="4215" y="1290"/>
                </a:cubicBezTo>
                <a:cubicBezTo>
                  <a:pt x="4093" y="1290"/>
                  <a:pt x="3965" y="1297"/>
                  <a:pt x="3832" y="1310"/>
                </a:cubicBezTo>
                <a:cubicBezTo>
                  <a:pt x="3399" y="1358"/>
                  <a:pt x="2965" y="1407"/>
                  <a:pt x="2531" y="1431"/>
                </a:cubicBezTo>
                <a:cubicBezTo>
                  <a:pt x="1519" y="1455"/>
                  <a:pt x="1061" y="1816"/>
                  <a:pt x="868" y="2804"/>
                </a:cubicBezTo>
                <a:cubicBezTo>
                  <a:pt x="1" y="7094"/>
                  <a:pt x="892" y="10949"/>
                  <a:pt x="3856" y="14251"/>
                </a:cubicBezTo>
                <a:cubicBezTo>
                  <a:pt x="5591" y="16178"/>
                  <a:pt x="7688" y="17528"/>
                  <a:pt x="10290" y="17937"/>
                </a:cubicBezTo>
                <a:cubicBezTo>
                  <a:pt x="11688" y="18154"/>
                  <a:pt x="13134" y="18251"/>
                  <a:pt x="14556" y="18275"/>
                </a:cubicBezTo>
                <a:cubicBezTo>
                  <a:pt x="14627" y="18277"/>
                  <a:pt x="14699" y="18278"/>
                  <a:pt x="14771" y="18278"/>
                </a:cubicBezTo>
                <a:cubicBezTo>
                  <a:pt x="15573" y="18278"/>
                  <a:pt x="16404" y="18153"/>
                  <a:pt x="17134" y="17865"/>
                </a:cubicBezTo>
                <a:cubicBezTo>
                  <a:pt x="19086" y="17118"/>
                  <a:pt x="20821" y="15961"/>
                  <a:pt x="22387" y="14564"/>
                </a:cubicBezTo>
                <a:cubicBezTo>
                  <a:pt x="23520" y="13576"/>
                  <a:pt x="24629" y="12467"/>
                  <a:pt x="25014" y="10877"/>
                </a:cubicBezTo>
                <a:cubicBezTo>
                  <a:pt x="25110" y="10395"/>
                  <a:pt x="25448" y="9985"/>
                  <a:pt x="25689" y="9527"/>
                </a:cubicBezTo>
                <a:cubicBezTo>
                  <a:pt x="25815" y="9262"/>
                  <a:pt x="25922" y="9129"/>
                  <a:pt x="26054" y="9129"/>
                </a:cubicBezTo>
                <a:cubicBezTo>
                  <a:pt x="26173" y="9129"/>
                  <a:pt x="26314" y="9238"/>
                  <a:pt x="26508" y="9455"/>
                </a:cubicBezTo>
                <a:cubicBezTo>
                  <a:pt x="27665" y="10708"/>
                  <a:pt x="28846" y="11961"/>
                  <a:pt x="30099" y="13142"/>
                </a:cubicBezTo>
                <a:cubicBezTo>
                  <a:pt x="31834" y="14757"/>
                  <a:pt x="33834" y="15817"/>
                  <a:pt x="36220" y="16154"/>
                </a:cubicBezTo>
                <a:cubicBezTo>
                  <a:pt x="37762" y="16371"/>
                  <a:pt x="39328" y="16733"/>
                  <a:pt x="40870" y="16781"/>
                </a:cubicBezTo>
                <a:cubicBezTo>
                  <a:pt x="41409" y="16805"/>
                  <a:pt x="41955" y="16826"/>
                  <a:pt x="42499" y="16826"/>
                </a:cubicBezTo>
                <a:cubicBezTo>
                  <a:pt x="43588" y="16826"/>
                  <a:pt x="44670" y="16741"/>
                  <a:pt x="45666" y="16419"/>
                </a:cubicBezTo>
                <a:cubicBezTo>
                  <a:pt x="48702" y="15431"/>
                  <a:pt x="51015" y="13335"/>
                  <a:pt x="52799" y="10684"/>
                </a:cubicBezTo>
                <a:cubicBezTo>
                  <a:pt x="52991" y="10395"/>
                  <a:pt x="53160" y="10130"/>
                  <a:pt x="53329" y="9841"/>
                </a:cubicBezTo>
                <a:cubicBezTo>
                  <a:pt x="53416" y="9679"/>
                  <a:pt x="53504" y="9587"/>
                  <a:pt x="53591" y="9587"/>
                </a:cubicBezTo>
                <a:cubicBezTo>
                  <a:pt x="53672" y="9587"/>
                  <a:pt x="53754" y="9666"/>
                  <a:pt x="53835" y="9841"/>
                </a:cubicBezTo>
                <a:cubicBezTo>
                  <a:pt x="53931" y="10009"/>
                  <a:pt x="54028" y="10154"/>
                  <a:pt x="54124" y="10323"/>
                </a:cubicBezTo>
                <a:cubicBezTo>
                  <a:pt x="56988" y="15504"/>
                  <a:pt x="62797" y="18681"/>
                  <a:pt x="68536" y="18681"/>
                </a:cubicBezTo>
                <a:cubicBezTo>
                  <a:pt x="70137" y="18681"/>
                  <a:pt x="71733" y="18434"/>
                  <a:pt x="73258" y="17913"/>
                </a:cubicBezTo>
                <a:cubicBezTo>
                  <a:pt x="75908" y="17022"/>
                  <a:pt x="78246" y="15648"/>
                  <a:pt x="79643" y="13166"/>
                </a:cubicBezTo>
                <a:cubicBezTo>
                  <a:pt x="80897" y="10997"/>
                  <a:pt x="82222" y="8853"/>
                  <a:pt x="82704" y="6250"/>
                </a:cubicBezTo>
                <a:cubicBezTo>
                  <a:pt x="83017" y="4563"/>
                  <a:pt x="83861" y="2973"/>
                  <a:pt x="84439" y="1310"/>
                </a:cubicBezTo>
                <a:cubicBezTo>
                  <a:pt x="84535" y="1069"/>
                  <a:pt x="84584" y="660"/>
                  <a:pt x="84463" y="515"/>
                </a:cubicBezTo>
                <a:cubicBezTo>
                  <a:pt x="84370" y="422"/>
                  <a:pt x="84169" y="379"/>
                  <a:pt x="83972" y="379"/>
                </a:cubicBezTo>
                <a:cubicBezTo>
                  <a:pt x="83863" y="379"/>
                  <a:pt x="83754" y="393"/>
                  <a:pt x="83668" y="419"/>
                </a:cubicBezTo>
                <a:cubicBezTo>
                  <a:pt x="82873" y="587"/>
                  <a:pt x="82077" y="756"/>
                  <a:pt x="81330" y="1045"/>
                </a:cubicBezTo>
                <a:cubicBezTo>
                  <a:pt x="81017" y="1166"/>
                  <a:pt x="80680" y="1503"/>
                  <a:pt x="80535" y="1816"/>
                </a:cubicBezTo>
                <a:cubicBezTo>
                  <a:pt x="79740" y="3792"/>
                  <a:pt x="79089" y="5792"/>
                  <a:pt x="78222" y="7720"/>
                </a:cubicBezTo>
                <a:cubicBezTo>
                  <a:pt x="77137" y="10130"/>
                  <a:pt x="75884" y="12467"/>
                  <a:pt x="74029" y="14395"/>
                </a:cubicBezTo>
                <a:cubicBezTo>
                  <a:pt x="72496" y="15991"/>
                  <a:pt x="70570" y="16975"/>
                  <a:pt x="68529" y="16975"/>
                </a:cubicBezTo>
                <a:cubicBezTo>
                  <a:pt x="67457" y="16975"/>
                  <a:pt x="66353" y="16704"/>
                  <a:pt x="65257" y="16106"/>
                </a:cubicBezTo>
                <a:cubicBezTo>
                  <a:pt x="63908" y="15335"/>
                  <a:pt x="62510" y="14540"/>
                  <a:pt x="61329" y="13528"/>
                </a:cubicBezTo>
                <a:cubicBezTo>
                  <a:pt x="59763" y="12178"/>
                  <a:pt x="58245" y="10660"/>
                  <a:pt x="57763" y="8515"/>
                </a:cubicBezTo>
                <a:cubicBezTo>
                  <a:pt x="57425" y="7094"/>
                  <a:pt x="57233" y="5648"/>
                  <a:pt x="56968" y="4202"/>
                </a:cubicBezTo>
                <a:cubicBezTo>
                  <a:pt x="57016" y="4202"/>
                  <a:pt x="57064" y="4202"/>
                  <a:pt x="57088" y="4178"/>
                </a:cubicBezTo>
                <a:cubicBezTo>
                  <a:pt x="57040" y="3334"/>
                  <a:pt x="56992" y="2515"/>
                  <a:pt x="56919" y="1672"/>
                </a:cubicBezTo>
                <a:cubicBezTo>
                  <a:pt x="56841" y="923"/>
                  <a:pt x="56488" y="528"/>
                  <a:pt x="55860" y="528"/>
                </a:cubicBezTo>
                <a:cubicBezTo>
                  <a:pt x="55721" y="528"/>
                  <a:pt x="55568" y="548"/>
                  <a:pt x="55401" y="587"/>
                </a:cubicBezTo>
                <a:cubicBezTo>
                  <a:pt x="54558" y="780"/>
                  <a:pt x="53714" y="1021"/>
                  <a:pt x="52919" y="1334"/>
                </a:cubicBezTo>
                <a:cubicBezTo>
                  <a:pt x="52389" y="1551"/>
                  <a:pt x="51714" y="1744"/>
                  <a:pt x="52052" y="2708"/>
                </a:cubicBezTo>
                <a:cubicBezTo>
                  <a:pt x="52220" y="3190"/>
                  <a:pt x="52003" y="3913"/>
                  <a:pt x="51763" y="4395"/>
                </a:cubicBezTo>
                <a:cubicBezTo>
                  <a:pt x="50919" y="6057"/>
                  <a:pt x="49955" y="7648"/>
                  <a:pt x="49112" y="9311"/>
                </a:cubicBezTo>
                <a:cubicBezTo>
                  <a:pt x="48292" y="10949"/>
                  <a:pt x="47184" y="12347"/>
                  <a:pt x="45762" y="13455"/>
                </a:cubicBezTo>
                <a:cubicBezTo>
                  <a:pt x="44846" y="14154"/>
                  <a:pt x="43762" y="15022"/>
                  <a:pt x="42750" y="15070"/>
                </a:cubicBezTo>
                <a:cubicBezTo>
                  <a:pt x="42502" y="15079"/>
                  <a:pt x="42255" y="15084"/>
                  <a:pt x="42010" y="15084"/>
                </a:cubicBezTo>
                <a:cubicBezTo>
                  <a:pt x="38954" y="15084"/>
                  <a:pt x="36055" y="14358"/>
                  <a:pt x="33713" y="12106"/>
                </a:cubicBezTo>
                <a:cubicBezTo>
                  <a:pt x="32942" y="11335"/>
                  <a:pt x="32219" y="10515"/>
                  <a:pt x="31400" y="9768"/>
                </a:cubicBezTo>
                <a:cubicBezTo>
                  <a:pt x="30099" y="8612"/>
                  <a:pt x="29400" y="7190"/>
                  <a:pt x="29231" y="5479"/>
                </a:cubicBezTo>
                <a:cubicBezTo>
                  <a:pt x="29135" y="4395"/>
                  <a:pt x="29159" y="3286"/>
                  <a:pt x="28484" y="2322"/>
                </a:cubicBezTo>
                <a:cubicBezTo>
                  <a:pt x="28267" y="2033"/>
                  <a:pt x="28340" y="1551"/>
                  <a:pt x="28364" y="1141"/>
                </a:cubicBezTo>
                <a:cubicBezTo>
                  <a:pt x="28423" y="407"/>
                  <a:pt x="28140" y="0"/>
                  <a:pt x="275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61" name="Google Shape;361;p23"/>
          <p:cNvPicPr preferRelativeResize="0"/>
          <p:nvPr/>
        </p:nvPicPr>
        <p:blipFill>
          <a:blip r:embed="rId7">
            <a:alphaModFix amt="58999"/>
          </a:blip>
          <a:stretch>
            <a:fillRect/>
          </a:stretch>
        </p:blipFill>
        <p:spPr>
          <a:xfrm>
            <a:off x="235347" y="-685164"/>
            <a:ext cx="955766" cy="2079274"/>
          </a:xfrm>
          <a:prstGeom prst="rect">
            <a:avLst/>
          </a:prstGeom>
          <a:noFill/>
          <a:ln>
            <a:noFill/>
          </a:ln>
        </p:spPr>
      </p:pic>
      <p:grpSp>
        <p:nvGrpSpPr>
          <p:cNvPr id="362" name="Google Shape;362;p23"/>
          <p:cNvGrpSpPr/>
          <p:nvPr/>
        </p:nvGrpSpPr>
        <p:grpSpPr>
          <a:xfrm>
            <a:off x="446241" y="1046152"/>
            <a:ext cx="462938" cy="1350863"/>
            <a:chOff x="446241" y="1046152"/>
            <a:chExt cx="462938" cy="1350863"/>
          </a:xfrm>
        </p:grpSpPr>
        <p:sp>
          <p:nvSpPr>
            <p:cNvPr id="363" name="Google Shape;363;p23"/>
            <p:cNvSpPr/>
            <p:nvPr/>
          </p:nvSpPr>
          <p:spPr>
            <a:xfrm rot="-5400000">
              <a:off x="477180" y="1972881"/>
              <a:ext cx="404046" cy="444221"/>
            </a:xfrm>
            <a:custGeom>
              <a:avLst/>
              <a:gdLst/>
              <a:ahLst/>
              <a:cxnLst/>
              <a:rect l="l" t="t" r="r" b="b"/>
              <a:pathLst>
                <a:path w="13255" h="14573" extrusionOk="0">
                  <a:moveTo>
                    <a:pt x="483" y="7321"/>
                  </a:moveTo>
                  <a:cubicBezTo>
                    <a:pt x="507" y="7345"/>
                    <a:pt x="507" y="7369"/>
                    <a:pt x="531" y="7417"/>
                  </a:cubicBezTo>
                  <a:cubicBezTo>
                    <a:pt x="507" y="7417"/>
                    <a:pt x="458" y="7441"/>
                    <a:pt x="458" y="7441"/>
                  </a:cubicBezTo>
                  <a:cubicBezTo>
                    <a:pt x="434" y="7441"/>
                    <a:pt x="410" y="7393"/>
                    <a:pt x="410" y="7369"/>
                  </a:cubicBezTo>
                  <a:cubicBezTo>
                    <a:pt x="410" y="7345"/>
                    <a:pt x="458" y="7345"/>
                    <a:pt x="483" y="7321"/>
                  </a:cubicBezTo>
                  <a:close/>
                  <a:moveTo>
                    <a:pt x="145" y="9610"/>
                  </a:moveTo>
                  <a:cubicBezTo>
                    <a:pt x="193" y="9634"/>
                    <a:pt x="218" y="9634"/>
                    <a:pt x="218" y="9658"/>
                  </a:cubicBezTo>
                  <a:cubicBezTo>
                    <a:pt x="218" y="9682"/>
                    <a:pt x="193" y="9706"/>
                    <a:pt x="193" y="9730"/>
                  </a:cubicBezTo>
                  <a:cubicBezTo>
                    <a:pt x="193" y="9730"/>
                    <a:pt x="145" y="9706"/>
                    <a:pt x="145" y="9706"/>
                  </a:cubicBezTo>
                  <a:cubicBezTo>
                    <a:pt x="145" y="9682"/>
                    <a:pt x="145" y="9658"/>
                    <a:pt x="145" y="9610"/>
                  </a:cubicBezTo>
                  <a:close/>
                  <a:moveTo>
                    <a:pt x="434" y="10236"/>
                  </a:moveTo>
                  <a:lnTo>
                    <a:pt x="434" y="10236"/>
                  </a:lnTo>
                  <a:cubicBezTo>
                    <a:pt x="483" y="10261"/>
                    <a:pt x="507" y="10309"/>
                    <a:pt x="531" y="10357"/>
                  </a:cubicBezTo>
                  <a:cubicBezTo>
                    <a:pt x="551" y="10377"/>
                    <a:pt x="538" y="10397"/>
                    <a:pt x="532" y="10431"/>
                  </a:cubicBezTo>
                  <a:lnTo>
                    <a:pt x="532" y="10431"/>
                  </a:lnTo>
                  <a:lnTo>
                    <a:pt x="531" y="10429"/>
                  </a:lnTo>
                  <a:cubicBezTo>
                    <a:pt x="507" y="10405"/>
                    <a:pt x="483" y="10405"/>
                    <a:pt x="458" y="10381"/>
                  </a:cubicBezTo>
                  <a:cubicBezTo>
                    <a:pt x="434" y="10333"/>
                    <a:pt x="434" y="10285"/>
                    <a:pt x="434" y="10236"/>
                  </a:cubicBezTo>
                  <a:close/>
                  <a:moveTo>
                    <a:pt x="9946" y="2635"/>
                  </a:moveTo>
                  <a:cubicBezTo>
                    <a:pt x="9966" y="2635"/>
                    <a:pt x="9985" y="2638"/>
                    <a:pt x="10001" y="2646"/>
                  </a:cubicBezTo>
                  <a:cubicBezTo>
                    <a:pt x="10507" y="2670"/>
                    <a:pt x="10628" y="2814"/>
                    <a:pt x="10628" y="3296"/>
                  </a:cubicBezTo>
                  <a:cubicBezTo>
                    <a:pt x="10628" y="3634"/>
                    <a:pt x="10604" y="3947"/>
                    <a:pt x="10628" y="4284"/>
                  </a:cubicBezTo>
                  <a:cubicBezTo>
                    <a:pt x="10652" y="5369"/>
                    <a:pt x="10290" y="6309"/>
                    <a:pt x="9664" y="7176"/>
                  </a:cubicBezTo>
                  <a:cubicBezTo>
                    <a:pt x="9567" y="7321"/>
                    <a:pt x="9495" y="7465"/>
                    <a:pt x="9423" y="7634"/>
                  </a:cubicBezTo>
                  <a:cubicBezTo>
                    <a:pt x="8748" y="9176"/>
                    <a:pt x="7591" y="10236"/>
                    <a:pt x="6146" y="11008"/>
                  </a:cubicBezTo>
                  <a:cubicBezTo>
                    <a:pt x="6049" y="11056"/>
                    <a:pt x="5929" y="11104"/>
                    <a:pt x="5856" y="11176"/>
                  </a:cubicBezTo>
                  <a:cubicBezTo>
                    <a:pt x="5302" y="11658"/>
                    <a:pt x="4603" y="11755"/>
                    <a:pt x="3953" y="11923"/>
                  </a:cubicBezTo>
                  <a:cubicBezTo>
                    <a:pt x="3931" y="11930"/>
                    <a:pt x="3908" y="11933"/>
                    <a:pt x="3885" y="11933"/>
                  </a:cubicBezTo>
                  <a:cubicBezTo>
                    <a:pt x="3830" y="11933"/>
                    <a:pt x="3777" y="11916"/>
                    <a:pt x="3760" y="11899"/>
                  </a:cubicBezTo>
                  <a:cubicBezTo>
                    <a:pt x="3615" y="11634"/>
                    <a:pt x="3374" y="11441"/>
                    <a:pt x="3350" y="11104"/>
                  </a:cubicBezTo>
                  <a:cubicBezTo>
                    <a:pt x="3326" y="10911"/>
                    <a:pt x="3230" y="10718"/>
                    <a:pt x="3133" y="10550"/>
                  </a:cubicBezTo>
                  <a:cubicBezTo>
                    <a:pt x="2844" y="10020"/>
                    <a:pt x="2868" y="9441"/>
                    <a:pt x="2989" y="8863"/>
                  </a:cubicBezTo>
                  <a:cubicBezTo>
                    <a:pt x="3109" y="8164"/>
                    <a:pt x="3230" y="7465"/>
                    <a:pt x="3422" y="6766"/>
                  </a:cubicBezTo>
                  <a:cubicBezTo>
                    <a:pt x="3519" y="6405"/>
                    <a:pt x="3760" y="6068"/>
                    <a:pt x="3953" y="5730"/>
                  </a:cubicBezTo>
                  <a:cubicBezTo>
                    <a:pt x="4025" y="5610"/>
                    <a:pt x="4194" y="5561"/>
                    <a:pt x="4314" y="5441"/>
                  </a:cubicBezTo>
                  <a:cubicBezTo>
                    <a:pt x="4748" y="5055"/>
                    <a:pt x="5206" y="4646"/>
                    <a:pt x="5639" y="4212"/>
                  </a:cubicBezTo>
                  <a:cubicBezTo>
                    <a:pt x="5905" y="3947"/>
                    <a:pt x="6146" y="3658"/>
                    <a:pt x="6435" y="3393"/>
                  </a:cubicBezTo>
                  <a:cubicBezTo>
                    <a:pt x="6555" y="3248"/>
                    <a:pt x="6748" y="3128"/>
                    <a:pt x="6917" y="3079"/>
                  </a:cubicBezTo>
                  <a:cubicBezTo>
                    <a:pt x="7881" y="2863"/>
                    <a:pt x="8820" y="2646"/>
                    <a:pt x="9808" y="2646"/>
                  </a:cubicBezTo>
                  <a:cubicBezTo>
                    <a:pt x="9857" y="2646"/>
                    <a:pt x="9905" y="2635"/>
                    <a:pt x="9946" y="2635"/>
                  </a:cubicBezTo>
                  <a:close/>
                  <a:moveTo>
                    <a:pt x="6170" y="12646"/>
                  </a:moveTo>
                  <a:cubicBezTo>
                    <a:pt x="6170" y="12646"/>
                    <a:pt x="6170" y="12670"/>
                    <a:pt x="6170" y="12670"/>
                  </a:cubicBezTo>
                  <a:lnTo>
                    <a:pt x="6122" y="12670"/>
                  </a:lnTo>
                  <a:cubicBezTo>
                    <a:pt x="6138" y="12656"/>
                    <a:pt x="6154" y="12646"/>
                    <a:pt x="6170" y="12646"/>
                  </a:cubicBezTo>
                  <a:close/>
                  <a:moveTo>
                    <a:pt x="6035" y="12694"/>
                  </a:moveTo>
                  <a:cubicBezTo>
                    <a:pt x="5790" y="12784"/>
                    <a:pt x="5536" y="12808"/>
                    <a:pt x="5286" y="12808"/>
                  </a:cubicBezTo>
                  <a:cubicBezTo>
                    <a:pt x="5137" y="12808"/>
                    <a:pt x="4989" y="12799"/>
                    <a:pt x="4844" y="12791"/>
                  </a:cubicBezTo>
                  <a:cubicBezTo>
                    <a:pt x="4796" y="12791"/>
                    <a:pt x="4748" y="12767"/>
                    <a:pt x="4724" y="12743"/>
                  </a:cubicBezTo>
                  <a:cubicBezTo>
                    <a:pt x="4748" y="12718"/>
                    <a:pt x="4772" y="12718"/>
                    <a:pt x="4820" y="12718"/>
                  </a:cubicBezTo>
                  <a:cubicBezTo>
                    <a:pt x="5210" y="12696"/>
                    <a:pt x="5622" y="12694"/>
                    <a:pt x="6035" y="12694"/>
                  </a:cubicBezTo>
                  <a:close/>
                  <a:moveTo>
                    <a:pt x="8534" y="1"/>
                  </a:moveTo>
                  <a:cubicBezTo>
                    <a:pt x="8289" y="1"/>
                    <a:pt x="8039" y="15"/>
                    <a:pt x="7784" y="43"/>
                  </a:cubicBezTo>
                  <a:cubicBezTo>
                    <a:pt x="7529" y="77"/>
                    <a:pt x="7274" y="183"/>
                    <a:pt x="7010" y="183"/>
                  </a:cubicBezTo>
                  <a:cubicBezTo>
                    <a:pt x="6900" y="183"/>
                    <a:pt x="6789" y="165"/>
                    <a:pt x="6676" y="115"/>
                  </a:cubicBezTo>
                  <a:cubicBezTo>
                    <a:pt x="6521" y="38"/>
                    <a:pt x="6363" y="7"/>
                    <a:pt x="6206" y="7"/>
                  </a:cubicBezTo>
                  <a:cubicBezTo>
                    <a:pt x="5970" y="7"/>
                    <a:pt x="5736" y="77"/>
                    <a:pt x="5519" y="164"/>
                  </a:cubicBezTo>
                  <a:cubicBezTo>
                    <a:pt x="4796" y="477"/>
                    <a:pt x="4073" y="790"/>
                    <a:pt x="3374" y="1152"/>
                  </a:cubicBezTo>
                  <a:cubicBezTo>
                    <a:pt x="3085" y="1296"/>
                    <a:pt x="2868" y="1561"/>
                    <a:pt x="2603" y="1754"/>
                  </a:cubicBezTo>
                  <a:cubicBezTo>
                    <a:pt x="2772" y="1682"/>
                    <a:pt x="2916" y="1634"/>
                    <a:pt x="3061" y="1585"/>
                  </a:cubicBezTo>
                  <a:cubicBezTo>
                    <a:pt x="3109" y="1561"/>
                    <a:pt x="3133" y="1561"/>
                    <a:pt x="3157" y="1561"/>
                  </a:cubicBezTo>
                  <a:cubicBezTo>
                    <a:pt x="3157" y="1585"/>
                    <a:pt x="3133" y="1634"/>
                    <a:pt x="3109" y="1658"/>
                  </a:cubicBezTo>
                  <a:cubicBezTo>
                    <a:pt x="2941" y="1778"/>
                    <a:pt x="2772" y="1875"/>
                    <a:pt x="2603" y="2019"/>
                  </a:cubicBezTo>
                  <a:cubicBezTo>
                    <a:pt x="2555" y="2067"/>
                    <a:pt x="2531" y="2212"/>
                    <a:pt x="2555" y="2212"/>
                  </a:cubicBezTo>
                  <a:cubicBezTo>
                    <a:pt x="2748" y="2308"/>
                    <a:pt x="2627" y="2429"/>
                    <a:pt x="2555" y="2501"/>
                  </a:cubicBezTo>
                  <a:cubicBezTo>
                    <a:pt x="2362" y="2766"/>
                    <a:pt x="2242" y="3079"/>
                    <a:pt x="1977" y="3320"/>
                  </a:cubicBezTo>
                  <a:cubicBezTo>
                    <a:pt x="1712" y="3561"/>
                    <a:pt x="1615" y="3947"/>
                    <a:pt x="1374" y="4212"/>
                  </a:cubicBezTo>
                  <a:cubicBezTo>
                    <a:pt x="1013" y="4646"/>
                    <a:pt x="748" y="5104"/>
                    <a:pt x="675" y="5658"/>
                  </a:cubicBezTo>
                  <a:lnTo>
                    <a:pt x="844" y="5658"/>
                  </a:lnTo>
                  <a:cubicBezTo>
                    <a:pt x="820" y="5730"/>
                    <a:pt x="820" y="5802"/>
                    <a:pt x="796" y="5827"/>
                  </a:cubicBezTo>
                  <a:cubicBezTo>
                    <a:pt x="796" y="5835"/>
                    <a:pt x="785" y="5837"/>
                    <a:pt x="769" y="5837"/>
                  </a:cubicBezTo>
                  <a:cubicBezTo>
                    <a:pt x="737" y="5837"/>
                    <a:pt x="683" y="5827"/>
                    <a:pt x="651" y="5827"/>
                  </a:cubicBezTo>
                  <a:cubicBezTo>
                    <a:pt x="651" y="5754"/>
                    <a:pt x="675" y="5706"/>
                    <a:pt x="675" y="5658"/>
                  </a:cubicBezTo>
                  <a:lnTo>
                    <a:pt x="675" y="5658"/>
                  </a:lnTo>
                  <a:cubicBezTo>
                    <a:pt x="603" y="5778"/>
                    <a:pt x="507" y="5875"/>
                    <a:pt x="483" y="6019"/>
                  </a:cubicBezTo>
                  <a:cubicBezTo>
                    <a:pt x="362" y="6333"/>
                    <a:pt x="290" y="6646"/>
                    <a:pt x="193" y="6959"/>
                  </a:cubicBezTo>
                  <a:cubicBezTo>
                    <a:pt x="145" y="7128"/>
                    <a:pt x="73" y="7321"/>
                    <a:pt x="49" y="7513"/>
                  </a:cubicBezTo>
                  <a:cubicBezTo>
                    <a:pt x="49" y="7899"/>
                    <a:pt x="49" y="8285"/>
                    <a:pt x="73" y="8694"/>
                  </a:cubicBezTo>
                  <a:cubicBezTo>
                    <a:pt x="73" y="8959"/>
                    <a:pt x="145" y="9248"/>
                    <a:pt x="73" y="9489"/>
                  </a:cubicBezTo>
                  <a:cubicBezTo>
                    <a:pt x="1" y="9803"/>
                    <a:pt x="49" y="10092"/>
                    <a:pt x="193" y="10357"/>
                  </a:cubicBezTo>
                  <a:cubicBezTo>
                    <a:pt x="507" y="10983"/>
                    <a:pt x="796" y="11658"/>
                    <a:pt x="1181" y="12261"/>
                  </a:cubicBezTo>
                  <a:cubicBezTo>
                    <a:pt x="1495" y="12743"/>
                    <a:pt x="1856" y="13249"/>
                    <a:pt x="2314" y="13610"/>
                  </a:cubicBezTo>
                  <a:cubicBezTo>
                    <a:pt x="3215" y="14309"/>
                    <a:pt x="4229" y="14573"/>
                    <a:pt x="5301" y="14573"/>
                  </a:cubicBezTo>
                  <a:cubicBezTo>
                    <a:pt x="5634" y="14573"/>
                    <a:pt x="5972" y="14547"/>
                    <a:pt x="6314" y="14502"/>
                  </a:cubicBezTo>
                  <a:cubicBezTo>
                    <a:pt x="6893" y="14429"/>
                    <a:pt x="7447" y="14309"/>
                    <a:pt x="8001" y="14116"/>
                  </a:cubicBezTo>
                  <a:cubicBezTo>
                    <a:pt x="8459" y="13947"/>
                    <a:pt x="8869" y="13755"/>
                    <a:pt x="9206" y="13417"/>
                  </a:cubicBezTo>
                  <a:cubicBezTo>
                    <a:pt x="9302" y="13297"/>
                    <a:pt x="9447" y="13225"/>
                    <a:pt x="9567" y="13152"/>
                  </a:cubicBezTo>
                  <a:cubicBezTo>
                    <a:pt x="9616" y="13080"/>
                    <a:pt x="9664" y="13008"/>
                    <a:pt x="9712" y="12959"/>
                  </a:cubicBezTo>
                  <a:cubicBezTo>
                    <a:pt x="9519" y="12839"/>
                    <a:pt x="9736" y="12743"/>
                    <a:pt x="9760" y="12718"/>
                  </a:cubicBezTo>
                  <a:cubicBezTo>
                    <a:pt x="10122" y="12550"/>
                    <a:pt x="10387" y="12285"/>
                    <a:pt x="10628" y="11971"/>
                  </a:cubicBezTo>
                  <a:cubicBezTo>
                    <a:pt x="10869" y="11658"/>
                    <a:pt x="11061" y="11345"/>
                    <a:pt x="11182" y="10983"/>
                  </a:cubicBezTo>
                  <a:cubicBezTo>
                    <a:pt x="11230" y="10839"/>
                    <a:pt x="11278" y="10694"/>
                    <a:pt x="11351" y="10574"/>
                  </a:cubicBezTo>
                  <a:cubicBezTo>
                    <a:pt x="11519" y="10261"/>
                    <a:pt x="11784" y="9971"/>
                    <a:pt x="11712" y="9562"/>
                  </a:cubicBezTo>
                  <a:cubicBezTo>
                    <a:pt x="11712" y="9513"/>
                    <a:pt x="11712" y="9441"/>
                    <a:pt x="11760" y="9369"/>
                  </a:cubicBezTo>
                  <a:cubicBezTo>
                    <a:pt x="11977" y="8959"/>
                    <a:pt x="12025" y="8501"/>
                    <a:pt x="12074" y="8044"/>
                  </a:cubicBezTo>
                  <a:cubicBezTo>
                    <a:pt x="12098" y="7899"/>
                    <a:pt x="12194" y="7778"/>
                    <a:pt x="12266" y="7634"/>
                  </a:cubicBezTo>
                  <a:cubicBezTo>
                    <a:pt x="12298" y="7658"/>
                    <a:pt x="12331" y="7669"/>
                    <a:pt x="12362" y="7669"/>
                  </a:cubicBezTo>
                  <a:cubicBezTo>
                    <a:pt x="12424" y="7669"/>
                    <a:pt x="12483" y="7626"/>
                    <a:pt x="12531" y="7562"/>
                  </a:cubicBezTo>
                  <a:cubicBezTo>
                    <a:pt x="12604" y="7465"/>
                    <a:pt x="12676" y="7369"/>
                    <a:pt x="12748" y="7272"/>
                  </a:cubicBezTo>
                  <a:cubicBezTo>
                    <a:pt x="12821" y="7200"/>
                    <a:pt x="12917" y="7128"/>
                    <a:pt x="12941" y="7056"/>
                  </a:cubicBezTo>
                  <a:cubicBezTo>
                    <a:pt x="13013" y="6790"/>
                    <a:pt x="13062" y="6525"/>
                    <a:pt x="13086" y="6260"/>
                  </a:cubicBezTo>
                  <a:cubicBezTo>
                    <a:pt x="13134" y="5730"/>
                    <a:pt x="13158" y="5224"/>
                    <a:pt x="13230" y="4694"/>
                  </a:cubicBezTo>
                  <a:cubicBezTo>
                    <a:pt x="13254" y="4429"/>
                    <a:pt x="13254" y="4164"/>
                    <a:pt x="13134" y="3899"/>
                  </a:cubicBezTo>
                  <a:cubicBezTo>
                    <a:pt x="13037" y="3706"/>
                    <a:pt x="12965" y="3489"/>
                    <a:pt x="12917" y="3248"/>
                  </a:cubicBezTo>
                  <a:cubicBezTo>
                    <a:pt x="12772" y="2477"/>
                    <a:pt x="12387" y="1875"/>
                    <a:pt x="11808" y="1320"/>
                  </a:cubicBezTo>
                  <a:cubicBezTo>
                    <a:pt x="10863" y="375"/>
                    <a:pt x="9767" y="1"/>
                    <a:pt x="85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364;p23"/>
            <p:cNvSpPr/>
            <p:nvPr/>
          </p:nvSpPr>
          <p:spPr>
            <a:xfrm rot="-5400000">
              <a:off x="477180" y="1026064"/>
              <a:ext cx="404046" cy="444221"/>
            </a:xfrm>
            <a:custGeom>
              <a:avLst/>
              <a:gdLst/>
              <a:ahLst/>
              <a:cxnLst/>
              <a:rect l="l" t="t" r="r" b="b"/>
              <a:pathLst>
                <a:path w="13255" h="14573" extrusionOk="0">
                  <a:moveTo>
                    <a:pt x="458" y="7321"/>
                  </a:moveTo>
                  <a:cubicBezTo>
                    <a:pt x="482" y="7345"/>
                    <a:pt x="507" y="7369"/>
                    <a:pt x="507" y="7417"/>
                  </a:cubicBezTo>
                  <a:cubicBezTo>
                    <a:pt x="482" y="7417"/>
                    <a:pt x="458" y="7441"/>
                    <a:pt x="434" y="7441"/>
                  </a:cubicBezTo>
                  <a:cubicBezTo>
                    <a:pt x="410" y="7441"/>
                    <a:pt x="386" y="7393"/>
                    <a:pt x="386" y="7369"/>
                  </a:cubicBezTo>
                  <a:cubicBezTo>
                    <a:pt x="410" y="7345"/>
                    <a:pt x="434" y="7345"/>
                    <a:pt x="458" y="7321"/>
                  </a:cubicBezTo>
                  <a:close/>
                  <a:moveTo>
                    <a:pt x="145" y="9610"/>
                  </a:moveTo>
                  <a:cubicBezTo>
                    <a:pt x="169" y="9634"/>
                    <a:pt x="193" y="9634"/>
                    <a:pt x="193" y="9658"/>
                  </a:cubicBezTo>
                  <a:cubicBezTo>
                    <a:pt x="193" y="9682"/>
                    <a:pt x="193" y="9706"/>
                    <a:pt x="169" y="9730"/>
                  </a:cubicBezTo>
                  <a:cubicBezTo>
                    <a:pt x="169" y="9730"/>
                    <a:pt x="145" y="9706"/>
                    <a:pt x="145" y="9706"/>
                  </a:cubicBezTo>
                  <a:cubicBezTo>
                    <a:pt x="121" y="9682"/>
                    <a:pt x="145" y="9658"/>
                    <a:pt x="145" y="9610"/>
                  </a:cubicBezTo>
                  <a:close/>
                  <a:moveTo>
                    <a:pt x="410" y="10236"/>
                  </a:moveTo>
                  <a:cubicBezTo>
                    <a:pt x="458" y="10261"/>
                    <a:pt x="482" y="10309"/>
                    <a:pt x="507" y="10357"/>
                  </a:cubicBezTo>
                  <a:cubicBezTo>
                    <a:pt x="527" y="10377"/>
                    <a:pt x="513" y="10397"/>
                    <a:pt x="508" y="10431"/>
                  </a:cubicBezTo>
                  <a:lnTo>
                    <a:pt x="508" y="10431"/>
                  </a:lnTo>
                  <a:lnTo>
                    <a:pt x="507" y="10429"/>
                  </a:lnTo>
                  <a:cubicBezTo>
                    <a:pt x="482" y="10405"/>
                    <a:pt x="458" y="10405"/>
                    <a:pt x="434" y="10381"/>
                  </a:cubicBezTo>
                  <a:cubicBezTo>
                    <a:pt x="434" y="10333"/>
                    <a:pt x="434" y="10285"/>
                    <a:pt x="410" y="10236"/>
                  </a:cubicBezTo>
                  <a:close/>
                  <a:moveTo>
                    <a:pt x="9929" y="2635"/>
                  </a:moveTo>
                  <a:cubicBezTo>
                    <a:pt x="9953" y="2635"/>
                    <a:pt x="9977" y="2638"/>
                    <a:pt x="10001" y="2646"/>
                  </a:cubicBezTo>
                  <a:cubicBezTo>
                    <a:pt x="10483" y="2670"/>
                    <a:pt x="10603" y="2814"/>
                    <a:pt x="10603" y="3296"/>
                  </a:cubicBezTo>
                  <a:cubicBezTo>
                    <a:pt x="10603" y="3634"/>
                    <a:pt x="10579" y="3947"/>
                    <a:pt x="10603" y="4284"/>
                  </a:cubicBezTo>
                  <a:cubicBezTo>
                    <a:pt x="10652" y="5369"/>
                    <a:pt x="10266" y="6309"/>
                    <a:pt x="9664" y="7176"/>
                  </a:cubicBezTo>
                  <a:cubicBezTo>
                    <a:pt x="9567" y="7321"/>
                    <a:pt x="9471" y="7465"/>
                    <a:pt x="9399" y="7634"/>
                  </a:cubicBezTo>
                  <a:cubicBezTo>
                    <a:pt x="8748" y="9176"/>
                    <a:pt x="7567" y="10236"/>
                    <a:pt x="6121" y="11008"/>
                  </a:cubicBezTo>
                  <a:cubicBezTo>
                    <a:pt x="6025" y="11056"/>
                    <a:pt x="5929" y="11104"/>
                    <a:pt x="5832" y="11176"/>
                  </a:cubicBezTo>
                  <a:cubicBezTo>
                    <a:pt x="5278" y="11658"/>
                    <a:pt x="4579" y="11755"/>
                    <a:pt x="3928" y="11923"/>
                  </a:cubicBezTo>
                  <a:cubicBezTo>
                    <a:pt x="3914" y="11930"/>
                    <a:pt x="3894" y="11933"/>
                    <a:pt x="3872" y="11933"/>
                  </a:cubicBezTo>
                  <a:cubicBezTo>
                    <a:pt x="3820" y="11933"/>
                    <a:pt x="3760" y="11916"/>
                    <a:pt x="3760" y="11899"/>
                  </a:cubicBezTo>
                  <a:cubicBezTo>
                    <a:pt x="3615" y="11634"/>
                    <a:pt x="3350" y="11441"/>
                    <a:pt x="3326" y="11104"/>
                  </a:cubicBezTo>
                  <a:cubicBezTo>
                    <a:pt x="3302" y="10911"/>
                    <a:pt x="3205" y="10718"/>
                    <a:pt x="3109" y="10550"/>
                  </a:cubicBezTo>
                  <a:cubicBezTo>
                    <a:pt x="2820" y="10020"/>
                    <a:pt x="2844" y="9441"/>
                    <a:pt x="2965" y="8863"/>
                  </a:cubicBezTo>
                  <a:cubicBezTo>
                    <a:pt x="3109" y="8164"/>
                    <a:pt x="3205" y="7465"/>
                    <a:pt x="3398" y="6766"/>
                  </a:cubicBezTo>
                  <a:cubicBezTo>
                    <a:pt x="3519" y="6405"/>
                    <a:pt x="3736" y="6068"/>
                    <a:pt x="3928" y="5730"/>
                  </a:cubicBezTo>
                  <a:cubicBezTo>
                    <a:pt x="4001" y="5610"/>
                    <a:pt x="4169" y="5561"/>
                    <a:pt x="4290" y="5441"/>
                  </a:cubicBezTo>
                  <a:cubicBezTo>
                    <a:pt x="4724" y="5055"/>
                    <a:pt x="5181" y="4646"/>
                    <a:pt x="5615" y="4212"/>
                  </a:cubicBezTo>
                  <a:cubicBezTo>
                    <a:pt x="5880" y="3947"/>
                    <a:pt x="6121" y="3658"/>
                    <a:pt x="6410" y="3393"/>
                  </a:cubicBezTo>
                  <a:cubicBezTo>
                    <a:pt x="6555" y="3248"/>
                    <a:pt x="6724" y="3128"/>
                    <a:pt x="6892" y="3079"/>
                  </a:cubicBezTo>
                  <a:cubicBezTo>
                    <a:pt x="7856" y="2863"/>
                    <a:pt x="8796" y="2646"/>
                    <a:pt x="9784" y="2646"/>
                  </a:cubicBezTo>
                  <a:cubicBezTo>
                    <a:pt x="9832" y="2646"/>
                    <a:pt x="9881" y="2635"/>
                    <a:pt x="9929" y="2635"/>
                  </a:cubicBezTo>
                  <a:close/>
                  <a:moveTo>
                    <a:pt x="6145" y="12646"/>
                  </a:moveTo>
                  <a:cubicBezTo>
                    <a:pt x="6145" y="12646"/>
                    <a:pt x="6170" y="12670"/>
                    <a:pt x="6170" y="12670"/>
                  </a:cubicBezTo>
                  <a:lnTo>
                    <a:pt x="6098" y="12670"/>
                  </a:lnTo>
                  <a:cubicBezTo>
                    <a:pt x="6114" y="12656"/>
                    <a:pt x="6130" y="12646"/>
                    <a:pt x="6145" y="12646"/>
                  </a:cubicBezTo>
                  <a:close/>
                  <a:moveTo>
                    <a:pt x="6011" y="12694"/>
                  </a:moveTo>
                  <a:cubicBezTo>
                    <a:pt x="5765" y="12784"/>
                    <a:pt x="5512" y="12808"/>
                    <a:pt x="5261" y="12808"/>
                  </a:cubicBezTo>
                  <a:cubicBezTo>
                    <a:pt x="5113" y="12808"/>
                    <a:pt x="4965" y="12799"/>
                    <a:pt x="4820" y="12791"/>
                  </a:cubicBezTo>
                  <a:cubicBezTo>
                    <a:pt x="4772" y="12791"/>
                    <a:pt x="4748" y="12767"/>
                    <a:pt x="4700" y="12743"/>
                  </a:cubicBezTo>
                  <a:cubicBezTo>
                    <a:pt x="4724" y="12718"/>
                    <a:pt x="4772" y="12718"/>
                    <a:pt x="4796" y="12718"/>
                  </a:cubicBezTo>
                  <a:cubicBezTo>
                    <a:pt x="5209" y="12696"/>
                    <a:pt x="5600" y="12694"/>
                    <a:pt x="6011" y="12694"/>
                  </a:cubicBezTo>
                  <a:close/>
                  <a:moveTo>
                    <a:pt x="8509" y="1"/>
                  </a:moveTo>
                  <a:cubicBezTo>
                    <a:pt x="8265" y="1"/>
                    <a:pt x="8015" y="15"/>
                    <a:pt x="7760" y="43"/>
                  </a:cubicBezTo>
                  <a:cubicBezTo>
                    <a:pt x="7505" y="77"/>
                    <a:pt x="7249" y="183"/>
                    <a:pt x="6986" y="183"/>
                  </a:cubicBezTo>
                  <a:cubicBezTo>
                    <a:pt x="6876" y="183"/>
                    <a:pt x="6765" y="165"/>
                    <a:pt x="6651" y="115"/>
                  </a:cubicBezTo>
                  <a:cubicBezTo>
                    <a:pt x="6497" y="38"/>
                    <a:pt x="6343" y="7"/>
                    <a:pt x="6190" y="7"/>
                  </a:cubicBezTo>
                  <a:cubicBezTo>
                    <a:pt x="5961" y="7"/>
                    <a:pt x="5736" y="77"/>
                    <a:pt x="5519" y="164"/>
                  </a:cubicBezTo>
                  <a:cubicBezTo>
                    <a:pt x="4772" y="477"/>
                    <a:pt x="4049" y="790"/>
                    <a:pt x="3350" y="1152"/>
                  </a:cubicBezTo>
                  <a:cubicBezTo>
                    <a:pt x="3061" y="1296"/>
                    <a:pt x="2844" y="1561"/>
                    <a:pt x="2579" y="1754"/>
                  </a:cubicBezTo>
                  <a:cubicBezTo>
                    <a:pt x="2748" y="1682"/>
                    <a:pt x="2892" y="1634"/>
                    <a:pt x="3061" y="1585"/>
                  </a:cubicBezTo>
                  <a:cubicBezTo>
                    <a:pt x="3085" y="1561"/>
                    <a:pt x="3109" y="1561"/>
                    <a:pt x="3133" y="1561"/>
                  </a:cubicBezTo>
                  <a:cubicBezTo>
                    <a:pt x="3133" y="1585"/>
                    <a:pt x="3109" y="1634"/>
                    <a:pt x="3085" y="1658"/>
                  </a:cubicBezTo>
                  <a:cubicBezTo>
                    <a:pt x="2916" y="1778"/>
                    <a:pt x="2748" y="1875"/>
                    <a:pt x="2579" y="2019"/>
                  </a:cubicBezTo>
                  <a:cubicBezTo>
                    <a:pt x="2555" y="2067"/>
                    <a:pt x="2531" y="2212"/>
                    <a:pt x="2531" y="2212"/>
                  </a:cubicBezTo>
                  <a:cubicBezTo>
                    <a:pt x="2724" y="2308"/>
                    <a:pt x="2603" y="2429"/>
                    <a:pt x="2555" y="2501"/>
                  </a:cubicBezTo>
                  <a:cubicBezTo>
                    <a:pt x="2338" y="2766"/>
                    <a:pt x="2217" y="3079"/>
                    <a:pt x="1952" y="3320"/>
                  </a:cubicBezTo>
                  <a:cubicBezTo>
                    <a:pt x="1711" y="3561"/>
                    <a:pt x="1591" y="3947"/>
                    <a:pt x="1350" y="4212"/>
                  </a:cubicBezTo>
                  <a:cubicBezTo>
                    <a:pt x="989" y="4646"/>
                    <a:pt x="748" y="5104"/>
                    <a:pt x="651" y="5658"/>
                  </a:cubicBezTo>
                  <a:lnTo>
                    <a:pt x="820" y="5658"/>
                  </a:lnTo>
                  <a:cubicBezTo>
                    <a:pt x="796" y="5730"/>
                    <a:pt x="820" y="5802"/>
                    <a:pt x="772" y="5827"/>
                  </a:cubicBezTo>
                  <a:cubicBezTo>
                    <a:pt x="772" y="5835"/>
                    <a:pt x="761" y="5837"/>
                    <a:pt x="745" y="5837"/>
                  </a:cubicBezTo>
                  <a:cubicBezTo>
                    <a:pt x="713" y="5837"/>
                    <a:pt x="659" y="5827"/>
                    <a:pt x="627" y="5827"/>
                  </a:cubicBezTo>
                  <a:cubicBezTo>
                    <a:pt x="651" y="5754"/>
                    <a:pt x="651" y="5706"/>
                    <a:pt x="675" y="5658"/>
                  </a:cubicBezTo>
                  <a:lnTo>
                    <a:pt x="675" y="5658"/>
                  </a:lnTo>
                  <a:cubicBezTo>
                    <a:pt x="603" y="5778"/>
                    <a:pt x="507" y="5875"/>
                    <a:pt x="458" y="6019"/>
                  </a:cubicBezTo>
                  <a:cubicBezTo>
                    <a:pt x="338" y="6333"/>
                    <a:pt x="266" y="6646"/>
                    <a:pt x="169" y="6959"/>
                  </a:cubicBezTo>
                  <a:cubicBezTo>
                    <a:pt x="121" y="7128"/>
                    <a:pt x="49" y="7321"/>
                    <a:pt x="49" y="7513"/>
                  </a:cubicBezTo>
                  <a:cubicBezTo>
                    <a:pt x="25" y="7899"/>
                    <a:pt x="49" y="8285"/>
                    <a:pt x="49" y="8694"/>
                  </a:cubicBezTo>
                  <a:cubicBezTo>
                    <a:pt x="49" y="8959"/>
                    <a:pt x="121" y="9248"/>
                    <a:pt x="73" y="9489"/>
                  </a:cubicBezTo>
                  <a:cubicBezTo>
                    <a:pt x="1" y="9803"/>
                    <a:pt x="49" y="10092"/>
                    <a:pt x="169" y="10357"/>
                  </a:cubicBezTo>
                  <a:cubicBezTo>
                    <a:pt x="482" y="10983"/>
                    <a:pt x="772" y="11658"/>
                    <a:pt x="1157" y="12261"/>
                  </a:cubicBezTo>
                  <a:cubicBezTo>
                    <a:pt x="1470" y="12743"/>
                    <a:pt x="1856" y="13249"/>
                    <a:pt x="2314" y="13610"/>
                  </a:cubicBezTo>
                  <a:cubicBezTo>
                    <a:pt x="3197" y="14309"/>
                    <a:pt x="4206" y="14573"/>
                    <a:pt x="5277" y="14573"/>
                  </a:cubicBezTo>
                  <a:cubicBezTo>
                    <a:pt x="5609" y="14573"/>
                    <a:pt x="5948" y="14547"/>
                    <a:pt x="6290" y="14502"/>
                  </a:cubicBezTo>
                  <a:cubicBezTo>
                    <a:pt x="6868" y="14429"/>
                    <a:pt x="7423" y="14309"/>
                    <a:pt x="7977" y="14116"/>
                  </a:cubicBezTo>
                  <a:cubicBezTo>
                    <a:pt x="8435" y="13947"/>
                    <a:pt x="8844" y="13755"/>
                    <a:pt x="9182" y="13417"/>
                  </a:cubicBezTo>
                  <a:cubicBezTo>
                    <a:pt x="9278" y="13297"/>
                    <a:pt x="9423" y="13225"/>
                    <a:pt x="9543" y="13152"/>
                  </a:cubicBezTo>
                  <a:cubicBezTo>
                    <a:pt x="9591" y="13080"/>
                    <a:pt x="9640" y="13008"/>
                    <a:pt x="9712" y="12959"/>
                  </a:cubicBezTo>
                  <a:cubicBezTo>
                    <a:pt x="9495" y="12839"/>
                    <a:pt x="9712" y="12743"/>
                    <a:pt x="9736" y="12718"/>
                  </a:cubicBezTo>
                  <a:cubicBezTo>
                    <a:pt x="10097" y="12550"/>
                    <a:pt x="10362" y="12285"/>
                    <a:pt x="10603" y="11971"/>
                  </a:cubicBezTo>
                  <a:cubicBezTo>
                    <a:pt x="10869" y="11658"/>
                    <a:pt x="11037" y="11345"/>
                    <a:pt x="11158" y="10983"/>
                  </a:cubicBezTo>
                  <a:cubicBezTo>
                    <a:pt x="11206" y="10839"/>
                    <a:pt x="11254" y="10694"/>
                    <a:pt x="11326" y="10574"/>
                  </a:cubicBezTo>
                  <a:cubicBezTo>
                    <a:pt x="11519" y="10261"/>
                    <a:pt x="11760" y="9971"/>
                    <a:pt x="11688" y="9562"/>
                  </a:cubicBezTo>
                  <a:cubicBezTo>
                    <a:pt x="11688" y="9513"/>
                    <a:pt x="11712" y="9441"/>
                    <a:pt x="11736" y="9369"/>
                  </a:cubicBezTo>
                  <a:cubicBezTo>
                    <a:pt x="11977" y="8959"/>
                    <a:pt x="12001" y="8501"/>
                    <a:pt x="12073" y="8044"/>
                  </a:cubicBezTo>
                  <a:cubicBezTo>
                    <a:pt x="12073" y="7899"/>
                    <a:pt x="12170" y="7778"/>
                    <a:pt x="12242" y="7634"/>
                  </a:cubicBezTo>
                  <a:cubicBezTo>
                    <a:pt x="12282" y="7658"/>
                    <a:pt x="12317" y="7669"/>
                    <a:pt x="12348" y="7669"/>
                  </a:cubicBezTo>
                  <a:cubicBezTo>
                    <a:pt x="12411" y="7669"/>
                    <a:pt x="12459" y="7626"/>
                    <a:pt x="12507" y="7562"/>
                  </a:cubicBezTo>
                  <a:cubicBezTo>
                    <a:pt x="12579" y="7465"/>
                    <a:pt x="12652" y="7369"/>
                    <a:pt x="12748" y="7272"/>
                  </a:cubicBezTo>
                  <a:cubicBezTo>
                    <a:pt x="12796" y="7200"/>
                    <a:pt x="12893" y="7128"/>
                    <a:pt x="12917" y="7056"/>
                  </a:cubicBezTo>
                  <a:cubicBezTo>
                    <a:pt x="12989" y="6790"/>
                    <a:pt x="13037" y="6525"/>
                    <a:pt x="13061" y="6260"/>
                  </a:cubicBezTo>
                  <a:cubicBezTo>
                    <a:pt x="13110" y="5730"/>
                    <a:pt x="13134" y="5224"/>
                    <a:pt x="13206" y="4694"/>
                  </a:cubicBezTo>
                  <a:cubicBezTo>
                    <a:pt x="13254" y="4429"/>
                    <a:pt x="13230" y="4164"/>
                    <a:pt x="13110" y="3899"/>
                  </a:cubicBezTo>
                  <a:cubicBezTo>
                    <a:pt x="13013" y="3706"/>
                    <a:pt x="12941" y="3489"/>
                    <a:pt x="12893" y="3248"/>
                  </a:cubicBezTo>
                  <a:cubicBezTo>
                    <a:pt x="12748" y="2477"/>
                    <a:pt x="12363" y="1875"/>
                    <a:pt x="11808" y="1320"/>
                  </a:cubicBezTo>
                  <a:cubicBezTo>
                    <a:pt x="10843" y="375"/>
                    <a:pt x="9743" y="1"/>
                    <a:pt x="85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365;p23"/>
            <p:cNvSpPr/>
            <p:nvPr/>
          </p:nvSpPr>
          <p:spPr>
            <a:xfrm rot="-5400000">
              <a:off x="486706" y="1498573"/>
              <a:ext cx="382007" cy="462938"/>
            </a:xfrm>
            <a:custGeom>
              <a:avLst/>
              <a:gdLst/>
              <a:ahLst/>
              <a:cxnLst/>
              <a:rect l="l" t="t" r="r" b="b"/>
              <a:pathLst>
                <a:path w="12532" h="15187" extrusionOk="0">
                  <a:moveTo>
                    <a:pt x="411" y="8978"/>
                  </a:moveTo>
                  <a:cubicBezTo>
                    <a:pt x="435" y="9002"/>
                    <a:pt x="459" y="9026"/>
                    <a:pt x="483" y="9050"/>
                  </a:cubicBezTo>
                  <a:cubicBezTo>
                    <a:pt x="459" y="9074"/>
                    <a:pt x="435" y="9098"/>
                    <a:pt x="411" y="9098"/>
                  </a:cubicBezTo>
                  <a:cubicBezTo>
                    <a:pt x="386" y="9074"/>
                    <a:pt x="362" y="9050"/>
                    <a:pt x="362" y="9026"/>
                  </a:cubicBezTo>
                  <a:cubicBezTo>
                    <a:pt x="362" y="9002"/>
                    <a:pt x="386" y="8978"/>
                    <a:pt x="411" y="8978"/>
                  </a:cubicBezTo>
                  <a:close/>
                  <a:moveTo>
                    <a:pt x="579" y="11291"/>
                  </a:moveTo>
                  <a:cubicBezTo>
                    <a:pt x="603" y="11291"/>
                    <a:pt x="627" y="11291"/>
                    <a:pt x="627" y="11315"/>
                  </a:cubicBezTo>
                  <a:cubicBezTo>
                    <a:pt x="652" y="11339"/>
                    <a:pt x="627" y="11364"/>
                    <a:pt x="627" y="11388"/>
                  </a:cubicBezTo>
                  <a:cubicBezTo>
                    <a:pt x="627" y="11388"/>
                    <a:pt x="603" y="11388"/>
                    <a:pt x="579" y="11364"/>
                  </a:cubicBezTo>
                  <a:cubicBezTo>
                    <a:pt x="579" y="11339"/>
                    <a:pt x="579" y="11315"/>
                    <a:pt x="579" y="11291"/>
                  </a:cubicBezTo>
                  <a:close/>
                  <a:moveTo>
                    <a:pt x="989" y="11821"/>
                  </a:moveTo>
                  <a:lnTo>
                    <a:pt x="989" y="11821"/>
                  </a:lnTo>
                  <a:cubicBezTo>
                    <a:pt x="1013" y="11870"/>
                    <a:pt x="1061" y="11894"/>
                    <a:pt x="1085" y="11918"/>
                  </a:cubicBezTo>
                  <a:cubicBezTo>
                    <a:pt x="1109" y="11942"/>
                    <a:pt x="1109" y="11990"/>
                    <a:pt x="1109" y="12014"/>
                  </a:cubicBezTo>
                  <a:cubicBezTo>
                    <a:pt x="1085" y="11990"/>
                    <a:pt x="1037" y="11990"/>
                    <a:pt x="1037" y="11966"/>
                  </a:cubicBezTo>
                  <a:cubicBezTo>
                    <a:pt x="1013" y="11918"/>
                    <a:pt x="989" y="11870"/>
                    <a:pt x="989" y="11821"/>
                  </a:cubicBezTo>
                  <a:close/>
                  <a:moveTo>
                    <a:pt x="8989" y="2378"/>
                  </a:moveTo>
                  <a:cubicBezTo>
                    <a:pt x="9284" y="2378"/>
                    <a:pt x="9393" y="2515"/>
                    <a:pt x="9471" y="2905"/>
                  </a:cubicBezTo>
                  <a:cubicBezTo>
                    <a:pt x="9544" y="3219"/>
                    <a:pt x="9592" y="3556"/>
                    <a:pt x="9688" y="3845"/>
                  </a:cubicBezTo>
                  <a:cubicBezTo>
                    <a:pt x="9929" y="4905"/>
                    <a:pt x="9760" y="5917"/>
                    <a:pt x="9351" y="6881"/>
                  </a:cubicBezTo>
                  <a:cubicBezTo>
                    <a:pt x="9279" y="7050"/>
                    <a:pt x="9230" y="7219"/>
                    <a:pt x="9206" y="7387"/>
                  </a:cubicBezTo>
                  <a:cubicBezTo>
                    <a:pt x="8893" y="9050"/>
                    <a:pt x="7953" y="10303"/>
                    <a:pt x="6724" y="11388"/>
                  </a:cubicBezTo>
                  <a:cubicBezTo>
                    <a:pt x="6628" y="11460"/>
                    <a:pt x="6531" y="11508"/>
                    <a:pt x="6459" y="11605"/>
                  </a:cubicBezTo>
                  <a:cubicBezTo>
                    <a:pt x="6025" y="12183"/>
                    <a:pt x="5375" y="12448"/>
                    <a:pt x="4748" y="12761"/>
                  </a:cubicBezTo>
                  <a:cubicBezTo>
                    <a:pt x="4724" y="12773"/>
                    <a:pt x="4688" y="12779"/>
                    <a:pt x="4655" y="12779"/>
                  </a:cubicBezTo>
                  <a:cubicBezTo>
                    <a:pt x="4622" y="12779"/>
                    <a:pt x="4592" y="12773"/>
                    <a:pt x="4579" y="12761"/>
                  </a:cubicBezTo>
                  <a:cubicBezTo>
                    <a:pt x="4387" y="12520"/>
                    <a:pt x="4098" y="12376"/>
                    <a:pt x="4001" y="12062"/>
                  </a:cubicBezTo>
                  <a:cubicBezTo>
                    <a:pt x="3929" y="11894"/>
                    <a:pt x="3808" y="11725"/>
                    <a:pt x="3664" y="11580"/>
                  </a:cubicBezTo>
                  <a:cubicBezTo>
                    <a:pt x="3278" y="11098"/>
                    <a:pt x="3182" y="10544"/>
                    <a:pt x="3158" y="9942"/>
                  </a:cubicBezTo>
                  <a:cubicBezTo>
                    <a:pt x="3158" y="9243"/>
                    <a:pt x="3110" y="8520"/>
                    <a:pt x="3158" y="7821"/>
                  </a:cubicBezTo>
                  <a:cubicBezTo>
                    <a:pt x="3182" y="7436"/>
                    <a:pt x="3326" y="7050"/>
                    <a:pt x="3447" y="6689"/>
                  </a:cubicBezTo>
                  <a:cubicBezTo>
                    <a:pt x="3495" y="6544"/>
                    <a:pt x="3664" y="6472"/>
                    <a:pt x="3760" y="6327"/>
                  </a:cubicBezTo>
                  <a:cubicBezTo>
                    <a:pt x="4098" y="5845"/>
                    <a:pt x="4459" y="5363"/>
                    <a:pt x="4772" y="4857"/>
                  </a:cubicBezTo>
                  <a:cubicBezTo>
                    <a:pt x="4989" y="4544"/>
                    <a:pt x="5182" y="4182"/>
                    <a:pt x="5399" y="3869"/>
                  </a:cubicBezTo>
                  <a:cubicBezTo>
                    <a:pt x="5495" y="3725"/>
                    <a:pt x="5640" y="3556"/>
                    <a:pt x="5808" y="3484"/>
                  </a:cubicBezTo>
                  <a:cubicBezTo>
                    <a:pt x="6700" y="3050"/>
                    <a:pt x="7568" y="2640"/>
                    <a:pt x="8531" y="2423"/>
                  </a:cubicBezTo>
                  <a:cubicBezTo>
                    <a:pt x="8604" y="2423"/>
                    <a:pt x="8676" y="2399"/>
                    <a:pt x="8748" y="2399"/>
                  </a:cubicBezTo>
                  <a:cubicBezTo>
                    <a:pt x="8840" y="2385"/>
                    <a:pt x="8920" y="2378"/>
                    <a:pt x="8989" y="2378"/>
                  </a:cubicBezTo>
                  <a:close/>
                  <a:moveTo>
                    <a:pt x="7086" y="12978"/>
                  </a:moveTo>
                  <a:cubicBezTo>
                    <a:pt x="7110" y="12978"/>
                    <a:pt x="7110" y="13002"/>
                    <a:pt x="7110" y="13002"/>
                  </a:cubicBezTo>
                  <a:cubicBezTo>
                    <a:pt x="7086" y="13026"/>
                    <a:pt x="7062" y="13026"/>
                    <a:pt x="7037" y="13026"/>
                  </a:cubicBezTo>
                  <a:cubicBezTo>
                    <a:pt x="7062" y="13026"/>
                    <a:pt x="7062" y="13002"/>
                    <a:pt x="7086" y="12978"/>
                  </a:cubicBezTo>
                  <a:close/>
                  <a:moveTo>
                    <a:pt x="7037" y="13026"/>
                  </a:moveTo>
                  <a:lnTo>
                    <a:pt x="7037" y="13026"/>
                  </a:lnTo>
                  <a:cubicBezTo>
                    <a:pt x="6652" y="13291"/>
                    <a:pt x="6242" y="13340"/>
                    <a:pt x="5808" y="13412"/>
                  </a:cubicBezTo>
                  <a:cubicBezTo>
                    <a:pt x="5784" y="13412"/>
                    <a:pt x="5736" y="13388"/>
                    <a:pt x="5688" y="13364"/>
                  </a:cubicBezTo>
                  <a:cubicBezTo>
                    <a:pt x="5712" y="13364"/>
                    <a:pt x="5736" y="13340"/>
                    <a:pt x="5784" y="13340"/>
                  </a:cubicBezTo>
                  <a:cubicBezTo>
                    <a:pt x="6194" y="13243"/>
                    <a:pt x="6604" y="13123"/>
                    <a:pt x="7037" y="13026"/>
                  </a:cubicBezTo>
                  <a:close/>
                  <a:moveTo>
                    <a:pt x="7810" y="0"/>
                  </a:moveTo>
                  <a:cubicBezTo>
                    <a:pt x="7219" y="0"/>
                    <a:pt x="6616" y="115"/>
                    <a:pt x="6001" y="327"/>
                  </a:cubicBezTo>
                  <a:cubicBezTo>
                    <a:pt x="5714" y="429"/>
                    <a:pt x="5444" y="637"/>
                    <a:pt x="5118" y="637"/>
                  </a:cubicBezTo>
                  <a:cubicBezTo>
                    <a:pt x="5061" y="637"/>
                    <a:pt x="5002" y="630"/>
                    <a:pt x="4941" y="616"/>
                  </a:cubicBezTo>
                  <a:cubicBezTo>
                    <a:pt x="4860" y="597"/>
                    <a:pt x="4780" y="588"/>
                    <a:pt x="4701" y="588"/>
                  </a:cubicBezTo>
                  <a:cubicBezTo>
                    <a:pt x="4382" y="588"/>
                    <a:pt x="4084" y="731"/>
                    <a:pt x="3832" y="905"/>
                  </a:cubicBezTo>
                  <a:cubicBezTo>
                    <a:pt x="3182" y="1363"/>
                    <a:pt x="2555" y="1845"/>
                    <a:pt x="1929" y="2351"/>
                  </a:cubicBezTo>
                  <a:cubicBezTo>
                    <a:pt x="1688" y="2544"/>
                    <a:pt x="1519" y="2833"/>
                    <a:pt x="1302" y="3098"/>
                  </a:cubicBezTo>
                  <a:cubicBezTo>
                    <a:pt x="1447" y="3002"/>
                    <a:pt x="1591" y="2905"/>
                    <a:pt x="1712" y="2833"/>
                  </a:cubicBezTo>
                  <a:cubicBezTo>
                    <a:pt x="1736" y="2809"/>
                    <a:pt x="1784" y="2809"/>
                    <a:pt x="1808" y="2809"/>
                  </a:cubicBezTo>
                  <a:cubicBezTo>
                    <a:pt x="1808" y="2833"/>
                    <a:pt x="1808" y="2857"/>
                    <a:pt x="1784" y="2881"/>
                  </a:cubicBezTo>
                  <a:cubicBezTo>
                    <a:pt x="1640" y="3050"/>
                    <a:pt x="1495" y="3194"/>
                    <a:pt x="1374" y="3363"/>
                  </a:cubicBezTo>
                  <a:cubicBezTo>
                    <a:pt x="1326" y="3411"/>
                    <a:pt x="1326" y="3556"/>
                    <a:pt x="1350" y="3556"/>
                  </a:cubicBezTo>
                  <a:cubicBezTo>
                    <a:pt x="1543" y="3628"/>
                    <a:pt x="1471" y="3749"/>
                    <a:pt x="1423" y="3845"/>
                  </a:cubicBezTo>
                  <a:cubicBezTo>
                    <a:pt x="1278" y="4158"/>
                    <a:pt x="1230" y="4472"/>
                    <a:pt x="1013" y="4761"/>
                  </a:cubicBezTo>
                  <a:cubicBezTo>
                    <a:pt x="820" y="5050"/>
                    <a:pt x="796" y="5460"/>
                    <a:pt x="627" y="5773"/>
                  </a:cubicBezTo>
                  <a:cubicBezTo>
                    <a:pt x="362" y="6255"/>
                    <a:pt x="218" y="6761"/>
                    <a:pt x="242" y="7315"/>
                  </a:cubicBezTo>
                  <a:cubicBezTo>
                    <a:pt x="290" y="7315"/>
                    <a:pt x="338" y="7315"/>
                    <a:pt x="411" y="7291"/>
                  </a:cubicBezTo>
                  <a:cubicBezTo>
                    <a:pt x="411" y="7363"/>
                    <a:pt x="411" y="7412"/>
                    <a:pt x="411" y="7460"/>
                  </a:cubicBezTo>
                  <a:cubicBezTo>
                    <a:pt x="386" y="7484"/>
                    <a:pt x="314" y="7484"/>
                    <a:pt x="242" y="7484"/>
                  </a:cubicBezTo>
                  <a:cubicBezTo>
                    <a:pt x="242" y="7436"/>
                    <a:pt x="242" y="7363"/>
                    <a:pt x="242" y="7315"/>
                  </a:cubicBezTo>
                  <a:cubicBezTo>
                    <a:pt x="194" y="7436"/>
                    <a:pt x="145" y="7580"/>
                    <a:pt x="121" y="7701"/>
                  </a:cubicBezTo>
                  <a:cubicBezTo>
                    <a:pt x="73" y="8038"/>
                    <a:pt x="73" y="8351"/>
                    <a:pt x="49" y="8689"/>
                  </a:cubicBezTo>
                  <a:cubicBezTo>
                    <a:pt x="25" y="8881"/>
                    <a:pt x="1" y="9074"/>
                    <a:pt x="25" y="9267"/>
                  </a:cubicBezTo>
                  <a:cubicBezTo>
                    <a:pt x="97" y="9653"/>
                    <a:pt x="194" y="10038"/>
                    <a:pt x="290" y="10424"/>
                  </a:cubicBezTo>
                  <a:cubicBezTo>
                    <a:pt x="338" y="10689"/>
                    <a:pt x="483" y="10930"/>
                    <a:pt x="459" y="11195"/>
                  </a:cubicBezTo>
                  <a:cubicBezTo>
                    <a:pt x="459" y="11508"/>
                    <a:pt x="579" y="11773"/>
                    <a:pt x="748" y="12014"/>
                  </a:cubicBezTo>
                  <a:cubicBezTo>
                    <a:pt x="1206" y="12568"/>
                    <a:pt x="1615" y="13147"/>
                    <a:pt x="2121" y="13653"/>
                  </a:cubicBezTo>
                  <a:cubicBezTo>
                    <a:pt x="2531" y="14087"/>
                    <a:pt x="3013" y="14496"/>
                    <a:pt x="3519" y="14737"/>
                  </a:cubicBezTo>
                  <a:cubicBezTo>
                    <a:pt x="4172" y="15052"/>
                    <a:pt x="4831" y="15186"/>
                    <a:pt x="5493" y="15186"/>
                  </a:cubicBezTo>
                  <a:cubicBezTo>
                    <a:pt x="6199" y="15186"/>
                    <a:pt x="6907" y="15034"/>
                    <a:pt x="7616" y="14785"/>
                  </a:cubicBezTo>
                  <a:cubicBezTo>
                    <a:pt x="8170" y="14593"/>
                    <a:pt x="8676" y="14352"/>
                    <a:pt x="9182" y="14038"/>
                  </a:cubicBezTo>
                  <a:cubicBezTo>
                    <a:pt x="9592" y="13773"/>
                    <a:pt x="9953" y="13508"/>
                    <a:pt x="10194" y="13099"/>
                  </a:cubicBezTo>
                  <a:cubicBezTo>
                    <a:pt x="10291" y="12978"/>
                    <a:pt x="10411" y="12882"/>
                    <a:pt x="10507" y="12785"/>
                  </a:cubicBezTo>
                  <a:lnTo>
                    <a:pt x="10507" y="12761"/>
                  </a:lnTo>
                  <a:cubicBezTo>
                    <a:pt x="10532" y="12689"/>
                    <a:pt x="10580" y="12617"/>
                    <a:pt x="10628" y="12544"/>
                  </a:cubicBezTo>
                  <a:cubicBezTo>
                    <a:pt x="10411" y="12496"/>
                    <a:pt x="10580" y="12352"/>
                    <a:pt x="10604" y="12327"/>
                  </a:cubicBezTo>
                  <a:cubicBezTo>
                    <a:pt x="10917" y="12062"/>
                    <a:pt x="11134" y="11749"/>
                    <a:pt x="11303" y="11412"/>
                  </a:cubicBezTo>
                  <a:cubicBezTo>
                    <a:pt x="11495" y="11050"/>
                    <a:pt x="11592" y="10713"/>
                    <a:pt x="11640" y="10327"/>
                  </a:cubicBezTo>
                  <a:cubicBezTo>
                    <a:pt x="11640" y="10159"/>
                    <a:pt x="11664" y="10014"/>
                    <a:pt x="11712" y="9869"/>
                  </a:cubicBezTo>
                  <a:cubicBezTo>
                    <a:pt x="11809" y="9532"/>
                    <a:pt x="12002" y="9195"/>
                    <a:pt x="11857" y="8809"/>
                  </a:cubicBezTo>
                  <a:cubicBezTo>
                    <a:pt x="11833" y="8761"/>
                    <a:pt x="11833" y="8689"/>
                    <a:pt x="11857" y="8616"/>
                  </a:cubicBezTo>
                  <a:cubicBezTo>
                    <a:pt x="12002" y="8159"/>
                    <a:pt x="11929" y="7701"/>
                    <a:pt x="11905" y="7243"/>
                  </a:cubicBezTo>
                  <a:cubicBezTo>
                    <a:pt x="11881" y="7098"/>
                    <a:pt x="11953" y="6954"/>
                    <a:pt x="11977" y="6809"/>
                  </a:cubicBezTo>
                  <a:cubicBezTo>
                    <a:pt x="11998" y="6813"/>
                    <a:pt x="12016" y="6815"/>
                    <a:pt x="12034" y="6815"/>
                  </a:cubicBezTo>
                  <a:cubicBezTo>
                    <a:pt x="12121" y="6815"/>
                    <a:pt x="12178" y="6765"/>
                    <a:pt x="12218" y="6665"/>
                  </a:cubicBezTo>
                  <a:cubicBezTo>
                    <a:pt x="12291" y="6568"/>
                    <a:pt x="12339" y="6472"/>
                    <a:pt x="12387" y="6351"/>
                  </a:cubicBezTo>
                  <a:cubicBezTo>
                    <a:pt x="12435" y="6255"/>
                    <a:pt x="12532" y="6183"/>
                    <a:pt x="12532" y="6086"/>
                  </a:cubicBezTo>
                  <a:cubicBezTo>
                    <a:pt x="12532" y="5821"/>
                    <a:pt x="12532" y="5556"/>
                    <a:pt x="12508" y="5291"/>
                  </a:cubicBezTo>
                  <a:cubicBezTo>
                    <a:pt x="12435" y="4761"/>
                    <a:pt x="12363" y="4255"/>
                    <a:pt x="12315" y="3749"/>
                  </a:cubicBezTo>
                  <a:cubicBezTo>
                    <a:pt x="12291" y="3460"/>
                    <a:pt x="12218" y="3219"/>
                    <a:pt x="12050" y="2978"/>
                  </a:cubicBezTo>
                  <a:cubicBezTo>
                    <a:pt x="11929" y="2809"/>
                    <a:pt x="11785" y="2592"/>
                    <a:pt x="11712" y="2399"/>
                  </a:cubicBezTo>
                  <a:cubicBezTo>
                    <a:pt x="11399" y="1652"/>
                    <a:pt x="10893" y="1146"/>
                    <a:pt x="10218" y="712"/>
                  </a:cubicBezTo>
                  <a:cubicBezTo>
                    <a:pt x="9434" y="222"/>
                    <a:pt x="8632" y="0"/>
                    <a:pt x="78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2555642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2089950" y="1088136"/>
            <a:ext cx="4964100" cy="24975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7200"/>
              <a:buNone/>
              <a:defRPr sz="7200"/>
            </a:lvl1pPr>
            <a:lvl2pPr lvl="1">
              <a:lnSpc>
                <a:spcPct val="85000"/>
              </a:lnSpc>
              <a:spcBef>
                <a:spcPts val="0"/>
              </a:spcBef>
              <a:spcAft>
                <a:spcPts val="0"/>
              </a:spcAft>
              <a:buSzPts val="7200"/>
              <a:buNone/>
              <a:defRPr sz="7200"/>
            </a:lvl2pPr>
            <a:lvl3pPr lvl="2">
              <a:lnSpc>
                <a:spcPct val="85000"/>
              </a:lnSpc>
              <a:spcBef>
                <a:spcPts val="0"/>
              </a:spcBef>
              <a:spcAft>
                <a:spcPts val="0"/>
              </a:spcAft>
              <a:buSzPts val="7200"/>
              <a:buNone/>
              <a:defRPr sz="7200"/>
            </a:lvl3pPr>
            <a:lvl4pPr lvl="3">
              <a:lnSpc>
                <a:spcPct val="85000"/>
              </a:lnSpc>
              <a:spcBef>
                <a:spcPts val="0"/>
              </a:spcBef>
              <a:spcAft>
                <a:spcPts val="0"/>
              </a:spcAft>
              <a:buSzPts val="7200"/>
              <a:buNone/>
              <a:defRPr sz="7200"/>
            </a:lvl4pPr>
            <a:lvl5pPr lvl="4">
              <a:lnSpc>
                <a:spcPct val="85000"/>
              </a:lnSpc>
              <a:spcBef>
                <a:spcPts val="0"/>
              </a:spcBef>
              <a:spcAft>
                <a:spcPts val="0"/>
              </a:spcAft>
              <a:buSzPts val="7200"/>
              <a:buNone/>
              <a:defRPr sz="7200"/>
            </a:lvl5pPr>
            <a:lvl6pPr lvl="5">
              <a:lnSpc>
                <a:spcPct val="85000"/>
              </a:lnSpc>
              <a:spcBef>
                <a:spcPts val="0"/>
              </a:spcBef>
              <a:spcAft>
                <a:spcPts val="0"/>
              </a:spcAft>
              <a:buSzPts val="7200"/>
              <a:buNone/>
              <a:defRPr sz="7200"/>
            </a:lvl6pPr>
            <a:lvl7pPr lvl="6">
              <a:lnSpc>
                <a:spcPct val="85000"/>
              </a:lnSpc>
              <a:spcBef>
                <a:spcPts val="0"/>
              </a:spcBef>
              <a:spcAft>
                <a:spcPts val="0"/>
              </a:spcAft>
              <a:buSzPts val="7200"/>
              <a:buNone/>
              <a:defRPr sz="7200"/>
            </a:lvl7pPr>
            <a:lvl8pPr lvl="7">
              <a:lnSpc>
                <a:spcPct val="85000"/>
              </a:lnSpc>
              <a:spcBef>
                <a:spcPts val="0"/>
              </a:spcBef>
              <a:spcAft>
                <a:spcPts val="0"/>
              </a:spcAft>
              <a:buSzPts val="7200"/>
              <a:buNone/>
              <a:defRPr sz="7200"/>
            </a:lvl8pPr>
            <a:lvl9pPr lvl="8">
              <a:lnSpc>
                <a:spcPct val="85000"/>
              </a:lnSpc>
              <a:spcBef>
                <a:spcPts val="0"/>
              </a:spcBef>
              <a:spcAft>
                <a:spcPts val="0"/>
              </a:spcAft>
              <a:buSzPts val="7200"/>
              <a:buNone/>
              <a:defRPr sz="7200"/>
            </a:lvl9pPr>
          </a:lstStyle>
          <a:p>
            <a:endParaRPr/>
          </a:p>
        </p:txBody>
      </p:sp>
      <p:pic>
        <p:nvPicPr>
          <p:cNvPr id="105" name="Google Shape;105;p8"/>
          <p:cNvPicPr preferRelativeResize="0"/>
          <p:nvPr/>
        </p:nvPicPr>
        <p:blipFill>
          <a:blip r:embed="rId2">
            <a:alphaModFix amt="50000"/>
          </a:blip>
          <a:stretch>
            <a:fillRect/>
          </a:stretch>
        </p:blipFill>
        <p:spPr>
          <a:xfrm>
            <a:off x="260211" y="-154676"/>
            <a:ext cx="715635" cy="2891358"/>
          </a:xfrm>
          <a:prstGeom prst="rect">
            <a:avLst/>
          </a:prstGeom>
          <a:noFill/>
          <a:ln>
            <a:noFill/>
          </a:ln>
        </p:spPr>
      </p:pic>
      <p:pic>
        <p:nvPicPr>
          <p:cNvPr id="106" name="Google Shape;106;p8"/>
          <p:cNvPicPr preferRelativeResize="0"/>
          <p:nvPr/>
        </p:nvPicPr>
        <p:blipFill>
          <a:blip r:embed="rId3">
            <a:alphaModFix amt="50000"/>
          </a:blip>
          <a:stretch>
            <a:fillRect/>
          </a:stretch>
        </p:blipFill>
        <p:spPr>
          <a:xfrm>
            <a:off x="1164510" y="1264460"/>
            <a:ext cx="347113" cy="2891357"/>
          </a:xfrm>
          <a:prstGeom prst="rect">
            <a:avLst/>
          </a:prstGeom>
          <a:noFill/>
          <a:ln>
            <a:noFill/>
          </a:ln>
        </p:spPr>
      </p:pic>
      <p:pic>
        <p:nvPicPr>
          <p:cNvPr id="107" name="Google Shape;107;p8"/>
          <p:cNvPicPr preferRelativeResize="0"/>
          <p:nvPr/>
        </p:nvPicPr>
        <p:blipFill>
          <a:blip r:embed="rId4">
            <a:alphaModFix amt="51000"/>
          </a:blip>
          <a:stretch>
            <a:fillRect/>
          </a:stretch>
        </p:blipFill>
        <p:spPr>
          <a:xfrm rot="5400000">
            <a:off x="7761202" y="-1176749"/>
            <a:ext cx="1693126" cy="3737298"/>
          </a:xfrm>
          <a:prstGeom prst="rect">
            <a:avLst/>
          </a:prstGeom>
          <a:noFill/>
          <a:ln>
            <a:noFill/>
          </a:ln>
        </p:spPr>
      </p:pic>
      <p:pic>
        <p:nvPicPr>
          <p:cNvPr id="108" name="Google Shape;108;p8"/>
          <p:cNvPicPr preferRelativeResize="0"/>
          <p:nvPr/>
        </p:nvPicPr>
        <p:blipFill>
          <a:blip r:embed="rId5">
            <a:alphaModFix amt="58999"/>
          </a:blip>
          <a:stretch>
            <a:fillRect/>
          </a:stretch>
        </p:blipFill>
        <p:spPr>
          <a:xfrm rot="-5400000">
            <a:off x="258675" y="3423310"/>
            <a:ext cx="413303" cy="2538877"/>
          </a:xfrm>
          <a:prstGeom prst="rect">
            <a:avLst/>
          </a:prstGeom>
          <a:noFill/>
          <a:ln>
            <a:noFill/>
          </a:ln>
        </p:spPr>
      </p:pic>
      <p:pic>
        <p:nvPicPr>
          <p:cNvPr id="109" name="Google Shape;109;p8"/>
          <p:cNvPicPr preferRelativeResize="0"/>
          <p:nvPr/>
        </p:nvPicPr>
        <p:blipFill>
          <a:blip r:embed="rId5">
            <a:alphaModFix amt="58999"/>
          </a:blip>
          <a:stretch>
            <a:fillRect/>
          </a:stretch>
        </p:blipFill>
        <p:spPr>
          <a:xfrm rot="5400000">
            <a:off x="258676" y="2921038"/>
            <a:ext cx="413303" cy="2538877"/>
          </a:xfrm>
          <a:prstGeom prst="rect">
            <a:avLst/>
          </a:prstGeom>
          <a:noFill/>
          <a:ln>
            <a:noFill/>
          </a:ln>
        </p:spPr>
      </p:pic>
      <p:pic>
        <p:nvPicPr>
          <p:cNvPr id="110" name="Google Shape;110;p8"/>
          <p:cNvPicPr preferRelativeResize="0"/>
          <p:nvPr/>
        </p:nvPicPr>
        <p:blipFill rotWithShape="1">
          <a:blip r:embed="rId6">
            <a:alphaModFix amt="50000"/>
          </a:blip>
          <a:srcRect/>
          <a:stretch/>
        </p:blipFill>
        <p:spPr>
          <a:xfrm>
            <a:off x="6234050" y="3953812"/>
            <a:ext cx="1513350" cy="1146200"/>
          </a:xfrm>
          <a:prstGeom prst="rect">
            <a:avLst/>
          </a:prstGeom>
          <a:noFill/>
          <a:ln>
            <a:noFill/>
          </a:ln>
        </p:spPr>
      </p:pic>
      <p:sp>
        <p:nvSpPr>
          <p:cNvPr id="111" name="Google Shape;111;p8"/>
          <p:cNvSpPr/>
          <p:nvPr/>
        </p:nvSpPr>
        <p:spPr>
          <a:xfrm>
            <a:off x="1609181" y="4486104"/>
            <a:ext cx="1174703" cy="840464"/>
          </a:xfrm>
          <a:custGeom>
            <a:avLst/>
            <a:gdLst/>
            <a:ahLst/>
            <a:cxnLst/>
            <a:rect l="l" t="t" r="r" b="b"/>
            <a:pathLst>
              <a:path w="24146" h="21761" extrusionOk="0">
                <a:moveTo>
                  <a:pt x="10364" y="3349"/>
                </a:moveTo>
                <a:cubicBezTo>
                  <a:pt x="10519" y="3349"/>
                  <a:pt x="10664" y="3376"/>
                  <a:pt x="10820" y="3423"/>
                </a:cubicBezTo>
                <a:cubicBezTo>
                  <a:pt x="10880" y="3435"/>
                  <a:pt x="10934" y="3441"/>
                  <a:pt x="10989" y="3441"/>
                </a:cubicBezTo>
                <a:cubicBezTo>
                  <a:pt x="11043" y="3441"/>
                  <a:pt x="11097" y="3435"/>
                  <a:pt x="11157" y="3423"/>
                </a:cubicBezTo>
                <a:cubicBezTo>
                  <a:pt x="11314" y="3404"/>
                  <a:pt x="11467" y="3396"/>
                  <a:pt x="11618" y="3396"/>
                </a:cubicBezTo>
                <a:cubicBezTo>
                  <a:pt x="11861" y="3396"/>
                  <a:pt x="12100" y="3417"/>
                  <a:pt x="12338" y="3447"/>
                </a:cubicBezTo>
                <a:cubicBezTo>
                  <a:pt x="12402" y="3447"/>
                  <a:pt x="12467" y="3457"/>
                  <a:pt x="12531" y="3457"/>
                </a:cubicBezTo>
                <a:cubicBezTo>
                  <a:pt x="12563" y="3457"/>
                  <a:pt x="12595" y="3455"/>
                  <a:pt x="12627" y="3447"/>
                </a:cubicBezTo>
                <a:cubicBezTo>
                  <a:pt x="12841" y="3416"/>
                  <a:pt x="13064" y="3386"/>
                  <a:pt x="13284" y="3386"/>
                </a:cubicBezTo>
                <a:cubicBezTo>
                  <a:pt x="13412" y="3386"/>
                  <a:pt x="13539" y="3396"/>
                  <a:pt x="13663" y="3423"/>
                </a:cubicBezTo>
                <a:cubicBezTo>
                  <a:pt x="13712" y="3435"/>
                  <a:pt x="13760" y="3441"/>
                  <a:pt x="13808" y="3441"/>
                </a:cubicBezTo>
                <a:cubicBezTo>
                  <a:pt x="13856" y="3441"/>
                  <a:pt x="13904" y="3435"/>
                  <a:pt x="13953" y="3423"/>
                </a:cubicBezTo>
                <a:cubicBezTo>
                  <a:pt x="14073" y="3417"/>
                  <a:pt x="14192" y="3415"/>
                  <a:pt x="14309" y="3415"/>
                </a:cubicBezTo>
                <a:cubicBezTo>
                  <a:pt x="14520" y="3415"/>
                  <a:pt x="14727" y="3421"/>
                  <a:pt x="14933" y="3421"/>
                </a:cubicBezTo>
                <a:cubicBezTo>
                  <a:pt x="15121" y="3421"/>
                  <a:pt x="15308" y="3416"/>
                  <a:pt x="15495" y="3398"/>
                </a:cubicBezTo>
                <a:cubicBezTo>
                  <a:pt x="15543" y="3392"/>
                  <a:pt x="15593" y="3389"/>
                  <a:pt x="15643" y="3389"/>
                </a:cubicBezTo>
                <a:cubicBezTo>
                  <a:pt x="15795" y="3389"/>
                  <a:pt x="15953" y="3416"/>
                  <a:pt x="16097" y="3471"/>
                </a:cubicBezTo>
                <a:cubicBezTo>
                  <a:pt x="16242" y="3525"/>
                  <a:pt x="16400" y="3552"/>
                  <a:pt x="16551" y="3552"/>
                </a:cubicBezTo>
                <a:cubicBezTo>
                  <a:pt x="16602" y="3552"/>
                  <a:pt x="16652" y="3549"/>
                  <a:pt x="16700" y="3543"/>
                </a:cubicBezTo>
                <a:cubicBezTo>
                  <a:pt x="16769" y="3536"/>
                  <a:pt x="16836" y="3533"/>
                  <a:pt x="16904" y="3533"/>
                </a:cubicBezTo>
                <a:cubicBezTo>
                  <a:pt x="17306" y="3533"/>
                  <a:pt x="17681" y="3639"/>
                  <a:pt x="18073" y="3639"/>
                </a:cubicBezTo>
                <a:cubicBezTo>
                  <a:pt x="18122" y="3639"/>
                  <a:pt x="18170" y="3663"/>
                  <a:pt x="18218" y="3663"/>
                </a:cubicBezTo>
                <a:cubicBezTo>
                  <a:pt x="18392" y="3716"/>
                  <a:pt x="18565" y="3755"/>
                  <a:pt x="18739" y="3755"/>
                </a:cubicBezTo>
                <a:cubicBezTo>
                  <a:pt x="18806" y="3755"/>
                  <a:pt x="18874" y="3749"/>
                  <a:pt x="18941" y="3736"/>
                </a:cubicBezTo>
                <a:cubicBezTo>
                  <a:pt x="19061" y="3736"/>
                  <a:pt x="19206" y="3760"/>
                  <a:pt x="19350" y="3784"/>
                </a:cubicBezTo>
                <a:cubicBezTo>
                  <a:pt x="19399" y="3784"/>
                  <a:pt x="19471" y="3808"/>
                  <a:pt x="19543" y="3808"/>
                </a:cubicBezTo>
                <a:cubicBezTo>
                  <a:pt x="19568" y="3806"/>
                  <a:pt x="19593" y="3805"/>
                  <a:pt x="19618" y="3805"/>
                </a:cubicBezTo>
                <a:cubicBezTo>
                  <a:pt x="19882" y="3805"/>
                  <a:pt x="20142" y="3917"/>
                  <a:pt x="20363" y="4049"/>
                </a:cubicBezTo>
                <a:cubicBezTo>
                  <a:pt x="20628" y="4194"/>
                  <a:pt x="20941" y="4242"/>
                  <a:pt x="21206" y="4386"/>
                </a:cubicBezTo>
                <a:cubicBezTo>
                  <a:pt x="21302" y="4411"/>
                  <a:pt x="21375" y="4435"/>
                  <a:pt x="21471" y="4435"/>
                </a:cubicBezTo>
                <a:cubicBezTo>
                  <a:pt x="21490" y="4432"/>
                  <a:pt x="21510" y="4431"/>
                  <a:pt x="21529" y="4431"/>
                </a:cubicBezTo>
                <a:cubicBezTo>
                  <a:pt x="21727" y="4431"/>
                  <a:pt x="21924" y="4535"/>
                  <a:pt x="22122" y="4579"/>
                </a:cubicBezTo>
                <a:cubicBezTo>
                  <a:pt x="22242" y="4772"/>
                  <a:pt x="22242" y="5013"/>
                  <a:pt x="22242" y="5230"/>
                </a:cubicBezTo>
                <a:cubicBezTo>
                  <a:pt x="22242" y="5350"/>
                  <a:pt x="22242" y="5495"/>
                  <a:pt x="22242" y="5639"/>
                </a:cubicBezTo>
                <a:cubicBezTo>
                  <a:pt x="22122" y="6290"/>
                  <a:pt x="22146" y="6965"/>
                  <a:pt x="22146" y="7615"/>
                </a:cubicBezTo>
                <a:cubicBezTo>
                  <a:pt x="22170" y="8266"/>
                  <a:pt x="22074" y="8893"/>
                  <a:pt x="22001" y="9519"/>
                </a:cubicBezTo>
                <a:cubicBezTo>
                  <a:pt x="21953" y="9929"/>
                  <a:pt x="21905" y="10363"/>
                  <a:pt x="21857" y="10796"/>
                </a:cubicBezTo>
                <a:cubicBezTo>
                  <a:pt x="21808" y="11278"/>
                  <a:pt x="21857" y="11736"/>
                  <a:pt x="21905" y="12218"/>
                </a:cubicBezTo>
                <a:cubicBezTo>
                  <a:pt x="21953" y="12459"/>
                  <a:pt x="21929" y="12700"/>
                  <a:pt x="21905" y="12941"/>
                </a:cubicBezTo>
                <a:cubicBezTo>
                  <a:pt x="21857" y="13423"/>
                  <a:pt x="21808" y="13881"/>
                  <a:pt x="21760" y="14363"/>
                </a:cubicBezTo>
                <a:cubicBezTo>
                  <a:pt x="21664" y="15134"/>
                  <a:pt x="21640" y="15905"/>
                  <a:pt x="21664" y="16676"/>
                </a:cubicBezTo>
                <a:cubicBezTo>
                  <a:pt x="21664" y="17062"/>
                  <a:pt x="21567" y="17423"/>
                  <a:pt x="21495" y="17785"/>
                </a:cubicBezTo>
                <a:cubicBezTo>
                  <a:pt x="21495" y="17833"/>
                  <a:pt x="21447" y="17881"/>
                  <a:pt x="21423" y="17905"/>
                </a:cubicBezTo>
                <a:cubicBezTo>
                  <a:pt x="21351" y="17941"/>
                  <a:pt x="21272" y="17953"/>
                  <a:pt x="21194" y="17953"/>
                </a:cubicBezTo>
                <a:cubicBezTo>
                  <a:pt x="21116" y="17953"/>
                  <a:pt x="21037" y="17941"/>
                  <a:pt x="20965" y="17929"/>
                </a:cubicBezTo>
                <a:cubicBezTo>
                  <a:pt x="20845" y="17905"/>
                  <a:pt x="20724" y="17899"/>
                  <a:pt x="20604" y="17899"/>
                </a:cubicBezTo>
                <a:cubicBezTo>
                  <a:pt x="20483" y="17899"/>
                  <a:pt x="20363" y="17905"/>
                  <a:pt x="20242" y="17905"/>
                </a:cubicBezTo>
                <a:cubicBezTo>
                  <a:pt x="20049" y="17905"/>
                  <a:pt x="19832" y="17905"/>
                  <a:pt x="19640" y="17881"/>
                </a:cubicBezTo>
                <a:cubicBezTo>
                  <a:pt x="19283" y="17855"/>
                  <a:pt x="18926" y="17835"/>
                  <a:pt x="18569" y="17835"/>
                </a:cubicBezTo>
                <a:cubicBezTo>
                  <a:pt x="18275" y="17835"/>
                  <a:pt x="17981" y="17848"/>
                  <a:pt x="17688" y="17881"/>
                </a:cubicBezTo>
                <a:cubicBezTo>
                  <a:pt x="17462" y="17853"/>
                  <a:pt x="17236" y="17841"/>
                  <a:pt x="17005" y="17841"/>
                </a:cubicBezTo>
                <a:cubicBezTo>
                  <a:pt x="16842" y="17841"/>
                  <a:pt x="16677" y="17847"/>
                  <a:pt x="16507" y="17857"/>
                </a:cubicBezTo>
                <a:lnTo>
                  <a:pt x="14917" y="17857"/>
                </a:lnTo>
                <a:cubicBezTo>
                  <a:pt x="14218" y="17833"/>
                  <a:pt x="13495" y="17833"/>
                  <a:pt x="12772" y="17809"/>
                </a:cubicBezTo>
                <a:cubicBezTo>
                  <a:pt x="12669" y="17781"/>
                  <a:pt x="12563" y="17771"/>
                  <a:pt x="12457" y="17771"/>
                </a:cubicBezTo>
                <a:cubicBezTo>
                  <a:pt x="12192" y="17771"/>
                  <a:pt x="11922" y="17833"/>
                  <a:pt x="11663" y="17833"/>
                </a:cubicBezTo>
                <a:lnTo>
                  <a:pt x="8531" y="17833"/>
                </a:lnTo>
                <a:cubicBezTo>
                  <a:pt x="8217" y="17833"/>
                  <a:pt x="7904" y="17857"/>
                  <a:pt x="7615" y="17857"/>
                </a:cubicBezTo>
                <a:cubicBezTo>
                  <a:pt x="7494" y="17881"/>
                  <a:pt x="7398" y="17881"/>
                  <a:pt x="7302" y="17881"/>
                </a:cubicBezTo>
                <a:cubicBezTo>
                  <a:pt x="6836" y="17881"/>
                  <a:pt x="6381" y="17870"/>
                  <a:pt x="5929" y="17870"/>
                </a:cubicBezTo>
                <a:cubicBezTo>
                  <a:pt x="5703" y="17870"/>
                  <a:pt x="5478" y="17873"/>
                  <a:pt x="5253" y="17881"/>
                </a:cubicBezTo>
                <a:cubicBezTo>
                  <a:pt x="4627" y="17905"/>
                  <a:pt x="3976" y="17953"/>
                  <a:pt x="3374" y="18074"/>
                </a:cubicBezTo>
                <a:cubicBezTo>
                  <a:pt x="3301" y="18098"/>
                  <a:pt x="3229" y="18098"/>
                  <a:pt x="3157" y="18122"/>
                </a:cubicBezTo>
                <a:cubicBezTo>
                  <a:pt x="3109" y="18122"/>
                  <a:pt x="3012" y="18050"/>
                  <a:pt x="3012" y="17977"/>
                </a:cubicBezTo>
                <a:cubicBezTo>
                  <a:pt x="3012" y="17905"/>
                  <a:pt x="2988" y="17857"/>
                  <a:pt x="2988" y="17809"/>
                </a:cubicBezTo>
                <a:cubicBezTo>
                  <a:pt x="3060" y="16724"/>
                  <a:pt x="2964" y="15664"/>
                  <a:pt x="2892" y="14580"/>
                </a:cubicBezTo>
                <a:cubicBezTo>
                  <a:pt x="2892" y="14266"/>
                  <a:pt x="2844" y="13953"/>
                  <a:pt x="2771" y="13616"/>
                </a:cubicBezTo>
                <a:cubicBezTo>
                  <a:pt x="2699" y="13254"/>
                  <a:pt x="2651" y="12869"/>
                  <a:pt x="2675" y="12507"/>
                </a:cubicBezTo>
                <a:cubicBezTo>
                  <a:pt x="2699" y="11977"/>
                  <a:pt x="2627" y="11447"/>
                  <a:pt x="2554" y="10917"/>
                </a:cubicBezTo>
                <a:cubicBezTo>
                  <a:pt x="2482" y="10266"/>
                  <a:pt x="2386" y="9640"/>
                  <a:pt x="2386" y="8989"/>
                </a:cubicBezTo>
                <a:cubicBezTo>
                  <a:pt x="2410" y="8483"/>
                  <a:pt x="2313" y="8001"/>
                  <a:pt x="2241" y="7495"/>
                </a:cubicBezTo>
                <a:cubicBezTo>
                  <a:pt x="2217" y="7350"/>
                  <a:pt x="2193" y="7206"/>
                  <a:pt x="2193" y="7037"/>
                </a:cubicBezTo>
                <a:cubicBezTo>
                  <a:pt x="2193" y="6844"/>
                  <a:pt x="2145" y="6627"/>
                  <a:pt x="2121" y="6435"/>
                </a:cubicBezTo>
                <a:cubicBezTo>
                  <a:pt x="2072" y="6170"/>
                  <a:pt x="2072" y="5880"/>
                  <a:pt x="2072" y="5615"/>
                </a:cubicBezTo>
                <a:cubicBezTo>
                  <a:pt x="2097" y="5230"/>
                  <a:pt x="2169" y="4844"/>
                  <a:pt x="2217" y="4459"/>
                </a:cubicBezTo>
                <a:cubicBezTo>
                  <a:pt x="2241" y="4290"/>
                  <a:pt x="2289" y="4121"/>
                  <a:pt x="2458" y="3953"/>
                </a:cubicBezTo>
                <a:cubicBezTo>
                  <a:pt x="2613" y="3924"/>
                  <a:pt x="2769" y="3913"/>
                  <a:pt x="2923" y="3913"/>
                </a:cubicBezTo>
                <a:cubicBezTo>
                  <a:pt x="3297" y="3913"/>
                  <a:pt x="3667" y="3981"/>
                  <a:pt x="4024" y="4049"/>
                </a:cubicBezTo>
                <a:cubicBezTo>
                  <a:pt x="4123" y="4077"/>
                  <a:pt x="4214" y="4089"/>
                  <a:pt x="4301" y="4089"/>
                </a:cubicBezTo>
                <a:cubicBezTo>
                  <a:pt x="4362" y="4089"/>
                  <a:pt x="4422" y="4083"/>
                  <a:pt x="4482" y="4073"/>
                </a:cubicBezTo>
                <a:cubicBezTo>
                  <a:pt x="4699" y="4049"/>
                  <a:pt x="4916" y="4025"/>
                  <a:pt x="5157" y="4025"/>
                </a:cubicBezTo>
                <a:cubicBezTo>
                  <a:pt x="5639" y="4001"/>
                  <a:pt x="6121" y="3880"/>
                  <a:pt x="6603" y="3760"/>
                </a:cubicBezTo>
                <a:cubicBezTo>
                  <a:pt x="6796" y="3736"/>
                  <a:pt x="6964" y="3688"/>
                  <a:pt x="7157" y="3663"/>
                </a:cubicBezTo>
                <a:cubicBezTo>
                  <a:pt x="7711" y="3567"/>
                  <a:pt x="8266" y="3495"/>
                  <a:pt x="8844" y="3423"/>
                </a:cubicBezTo>
                <a:lnTo>
                  <a:pt x="9302" y="3423"/>
                </a:lnTo>
                <a:cubicBezTo>
                  <a:pt x="9567" y="3423"/>
                  <a:pt x="9832" y="3423"/>
                  <a:pt x="10097" y="3374"/>
                </a:cubicBezTo>
                <a:cubicBezTo>
                  <a:pt x="10191" y="3357"/>
                  <a:pt x="10279" y="3349"/>
                  <a:pt x="10364" y="3349"/>
                </a:cubicBezTo>
                <a:close/>
                <a:moveTo>
                  <a:pt x="1639" y="1"/>
                </a:moveTo>
                <a:cubicBezTo>
                  <a:pt x="1325" y="121"/>
                  <a:pt x="1157" y="386"/>
                  <a:pt x="1036" y="675"/>
                </a:cubicBezTo>
                <a:cubicBezTo>
                  <a:pt x="795" y="1157"/>
                  <a:pt x="675" y="1663"/>
                  <a:pt x="578" y="2194"/>
                </a:cubicBezTo>
                <a:cubicBezTo>
                  <a:pt x="554" y="2435"/>
                  <a:pt x="482" y="2651"/>
                  <a:pt x="434" y="2892"/>
                </a:cubicBezTo>
                <a:cubicBezTo>
                  <a:pt x="362" y="3278"/>
                  <a:pt x="241" y="3639"/>
                  <a:pt x="169" y="4025"/>
                </a:cubicBezTo>
                <a:cubicBezTo>
                  <a:pt x="121" y="4411"/>
                  <a:pt x="145" y="4820"/>
                  <a:pt x="0" y="5206"/>
                </a:cubicBezTo>
                <a:cubicBezTo>
                  <a:pt x="0" y="5206"/>
                  <a:pt x="0" y="5230"/>
                  <a:pt x="0" y="5254"/>
                </a:cubicBezTo>
                <a:cubicBezTo>
                  <a:pt x="72" y="5495"/>
                  <a:pt x="0" y="5712"/>
                  <a:pt x="24" y="5953"/>
                </a:cubicBezTo>
                <a:cubicBezTo>
                  <a:pt x="48" y="6362"/>
                  <a:pt x="96" y="6772"/>
                  <a:pt x="145" y="7182"/>
                </a:cubicBezTo>
                <a:cubicBezTo>
                  <a:pt x="217" y="8025"/>
                  <a:pt x="289" y="8844"/>
                  <a:pt x="313" y="9688"/>
                </a:cubicBezTo>
                <a:cubicBezTo>
                  <a:pt x="313" y="9977"/>
                  <a:pt x="337" y="10242"/>
                  <a:pt x="362" y="10507"/>
                </a:cubicBezTo>
                <a:cubicBezTo>
                  <a:pt x="410" y="10965"/>
                  <a:pt x="434" y="11423"/>
                  <a:pt x="506" y="11881"/>
                </a:cubicBezTo>
                <a:cubicBezTo>
                  <a:pt x="554" y="12218"/>
                  <a:pt x="530" y="12555"/>
                  <a:pt x="554" y="12893"/>
                </a:cubicBezTo>
                <a:cubicBezTo>
                  <a:pt x="578" y="13303"/>
                  <a:pt x="603" y="13712"/>
                  <a:pt x="651" y="14122"/>
                </a:cubicBezTo>
                <a:cubicBezTo>
                  <a:pt x="747" y="14917"/>
                  <a:pt x="892" y="15712"/>
                  <a:pt x="795" y="16532"/>
                </a:cubicBezTo>
                <a:cubicBezTo>
                  <a:pt x="795" y="16604"/>
                  <a:pt x="795" y="16700"/>
                  <a:pt x="819" y="16773"/>
                </a:cubicBezTo>
                <a:cubicBezTo>
                  <a:pt x="916" y="16941"/>
                  <a:pt x="916" y="17110"/>
                  <a:pt x="940" y="17279"/>
                </a:cubicBezTo>
                <a:cubicBezTo>
                  <a:pt x="1036" y="17881"/>
                  <a:pt x="1084" y="18508"/>
                  <a:pt x="1325" y="19086"/>
                </a:cubicBezTo>
                <a:cubicBezTo>
                  <a:pt x="1374" y="19206"/>
                  <a:pt x="1350" y="19327"/>
                  <a:pt x="1277" y="19423"/>
                </a:cubicBezTo>
                <a:cubicBezTo>
                  <a:pt x="1615" y="20098"/>
                  <a:pt x="1904" y="20773"/>
                  <a:pt x="2145" y="21472"/>
                </a:cubicBezTo>
                <a:cubicBezTo>
                  <a:pt x="2410" y="21447"/>
                  <a:pt x="2651" y="21423"/>
                  <a:pt x="2916" y="21399"/>
                </a:cubicBezTo>
                <a:cubicBezTo>
                  <a:pt x="3157" y="21375"/>
                  <a:pt x="3422" y="21375"/>
                  <a:pt x="3687" y="21351"/>
                </a:cubicBezTo>
                <a:cubicBezTo>
                  <a:pt x="3816" y="21351"/>
                  <a:pt x="3955" y="21362"/>
                  <a:pt x="4090" y="21362"/>
                </a:cubicBezTo>
                <a:cubicBezTo>
                  <a:pt x="4158" y="21362"/>
                  <a:pt x="4225" y="21359"/>
                  <a:pt x="4289" y="21351"/>
                </a:cubicBezTo>
                <a:cubicBezTo>
                  <a:pt x="4534" y="21305"/>
                  <a:pt x="4769" y="21289"/>
                  <a:pt x="5006" y="21289"/>
                </a:cubicBezTo>
                <a:cubicBezTo>
                  <a:pt x="5143" y="21289"/>
                  <a:pt x="5281" y="21294"/>
                  <a:pt x="5422" y="21303"/>
                </a:cubicBezTo>
                <a:cubicBezTo>
                  <a:pt x="5543" y="21303"/>
                  <a:pt x="5663" y="21303"/>
                  <a:pt x="5784" y="21327"/>
                </a:cubicBezTo>
                <a:cubicBezTo>
                  <a:pt x="6003" y="21337"/>
                  <a:pt x="6219" y="21343"/>
                  <a:pt x="6433" y="21343"/>
                </a:cubicBezTo>
                <a:cubicBezTo>
                  <a:pt x="6737" y="21343"/>
                  <a:pt x="7039" y="21331"/>
                  <a:pt x="7350" y="21303"/>
                </a:cubicBezTo>
                <a:cubicBezTo>
                  <a:pt x="7758" y="21281"/>
                  <a:pt x="8165" y="21203"/>
                  <a:pt x="8573" y="21203"/>
                </a:cubicBezTo>
                <a:cubicBezTo>
                  <a:pt x="8623" y="21203"/>
                  <a:pt x="8673" y="21204"/>
                  <a:pt x="8723" y="21207"/>
                </a:cubicBezTo>
                <a:cubicBezTo>
                  <a:pt x="9495" y="21255"/>
                  <a:pt x="10242" y="21255"/>
                  <a:pt x="10989" y="21327"/>
                </a:cubicBezTo>
                <a:cubicBezTo>
                  <a:pt x="11458" y="21379"/>
                  <a:pt x="11939" y="21419"/>
                  <a:pt x="12424" y="21419"/>
                </a:cubicBezTo>
                <a:cubicBezTo>
                  <a:pt x="12612" y="21419"/>
                  <a:pt x="12800" y="21413"/>
                  <a:pt x="12989" y="21399"/>
                </a:cubicBezTo>
                <a:cubicBezTo>
                  <a:pt x="13109" y="21399"/>
                  <a:pt x="13254" y="21399"/>
                  <a:pt x="13374" y="21447"/>
                </a:cubicBezTo>
                <a:cubicBezTo>
                  <a:pt x="13591" y="21568"/>
                  <a:pt x="13808" y="21544"/>
                  <a:pt x="14025" y="21568"/>
                </a:cubicBezTo>
                <a:cubicBezTo>
                  <a:pt x="14143" y="21582"/>
                  <a:pt x="14261" y="21587"/>
                  <a:pt x="14379" y="21587"/>
                </a:cubicBezTo>
                <a:cubicBezTo>
                  <a:pt x="14645" y="21587"/>
                  <a:pt x="14909" y="21562"/>
                  <a:pt x="15170" y="21562"/>
                </a:cubicBezTo>
                <a:cubicBezTo>
                  <a:pt x="15385" y="21562"/>
                  <a:pt x="15598" y="21579"/>
                  <a:pt x="15808" y="21640"/>
                </a:cubicBezTo>
                <a:lnTo>
                  <a:pt x="15856" y="21640"/>
                </a:lnTo>
                <a:cubicBezTo>
                  <a:pt x="16266" y="21640"/>
                  <a:pt x="16676" y="21664"/>
                  <a:pt x="17085" y="21688"/>
                </a:cubicBezTo>
                <a:cubicBezTo>
                  <a:pt x="17350" y="21713"/>
                  <a:pt x="17640" y="21664"/>
                  <a:pt x="17905" y="21761"/>
                </a:cubicBezTo>
                <a:cubicBezTo>
                  <a:pt x="18266" y="21713"/>
                  <a:pt x="18628" y="21713"/>
                  <a:pt x="18965" y="21640"/>
                </a:cubicBezTo>
                <a:cubicBezTo>
                  <a:pt x="19350" y="21568"/>
                  <a:pt x="19736" y="21544"/>
                  <a:pt x="20146" y="21544"/>
                </a:cubicBezTo>
                <a:cubicBezTo>
                  <a:pt x="20242" y="21544"/>
                  <a:pt x="20341" y="21547"/>
                  <a:pt x="20442" y="21547"/>
                </a:cubicBezTo>
                <a:cubicBezTo>
                  <a:pt x="20644" y="21547"/>
                  <a:pt x="20853" y="21536"/>
                  <a:pt x="21061" y="21472"/>
                </a:cubicBezTo>
                <a:cubicBezTo>
                  <a:pt x="21130" y="21455"/>
                  <a:pt x="21222" y="21438"/>
                  <a:pt x="21304" y="21438"/>
                </a:cubicBezTo>
                <a:cubicBezTo>
                  <a:pt x="21338" y="21438"/>
                  <a:pt x="21371" y="21440"/>
                  <a:pt x="21399" y="21447"/>
                </a:cubicBezTo>
                <a:cubicBezTo>
                  <a:pt x="21459" y="21457"/>
                  <a:pt x="21517" y="21461"/>
                  <a:pt x="21574" y="21461"/>
                </a:cubicBezTo>
                <a:cubicBezTo>
                  <a:pt x="21814" y="21461"/>
                  <a:pt x="22032" y="21390"/>
                  <a:pt x="22266" y="21351"/>
                </a:cubicBezTo>
                <a:cubicBezTo>
                  <a:pt x="22531" y="21327"/>
                  <a:pt x="22796" y="21207"/>
                  <a:pt x="22893" y="20966"/>
                </a:cubicBezTo>
                <a:cubicBezTo>
                  <a:pt x="23037" y="20556"/>
                  <a:pt x="23206" y="20122"/>
                  <a:pt x="23230" y="19664"/>
                </a:cubicBezTo>
                <a:cubicBezTo>
                  <a:pt x="23254" y="19158"/>
                  <a:pt x="23303" y="18652"/>
                  <a:pt x="23399" y="18146"/>
                </a:cubicBezTo>
                <a:cubicBezTo>
                  <a:pt x="23447" y="17857"/>
                  <a:pt x="23519" y="17568"/>
                  <a:pt x="23543" y="17279"/>
                </a:cubicBezTo>
                <a:cubicBezTo>
                  <a:pt x="23616" y="16532"/>
                  <a:pt x="23640" y="15785"/>
                  <a:pt x="23640" y="15038"/>
                </a:cubicBezTo>
                <a:cubicBezTo>
                  <a:pt x="23640" y="14724"/>
                  <a:pt x="23688" y="14387"/>
                  <a:pt x="23712" y="14074"/>
                </a:cubicBezTo>
                <a:cubicBezTo>
                  <a:pt x="23760" y="13471"/>
                  <a:pt x="23857" y="12869"/>
                  <a:pt x="23833" y="12266"/>
                </a:cubicBezTo>
                <a:cubicBezTo>
                  <a:pt x="23833" y="12049"/>
                  <a:pt x="23833" y="11833"/>
                  <a:pt x="23833" y="11616"/>
                </a:cubicBezTo>
                <a:cubicBezTo>
                  <a:pt x="23809" y="10796"/>
                  <a:pt x="23784" y="9977"/>
                  <a:pt x="24001" y="9158"/>
                </a:cubicBezTo>
                <a:cubicBezTo>
                  <a:pt x="24025" y="9061"/>
                  <a:pt x="24025" y="8965"/>
                  <a:pt x="24025" y="8869"/>
                </a:cubicBezTo>
                <a:cubicBezTo>
                  <a:pt x="24050" y="8290"/>
                  <a:pt x="24050" y="7736"/>
                  <a:pt x="24074" y="7158"/>
                </a:cubicBezTo>
                <a:cubicBezTo>
                  <a:pt x="24074" y="6844"/>
                  <a:pt x="24050" y="6507"/>
                  <a:pt x="24098" y="6194"/>
                </a:cubicBezTo>
                <a:cubicBezTo>
                  <a:pt x="24146" y="5880"/>
                  <a:pt x="24122" y="5591"/>
                  <a:pt x="24098" y="5278"/>
                </a:cubicBezTo>
                <a:cubicBezTo>
                  <a:pt x="24074" y="4989"/>
                  <a:pt x="24050" y="4700"/>
                  <a:pt x="24050" y="4411"/>
                </a:cubicBezTo>
                <a:cubicBezTo>
                  <a:pt x="24098" y="3880"/>
                  <a:pt x="23977" y="3398"/>
                  <a:pt x="23857" y="2892"/>
                </a:cubicBezTo>
                <a:cubicBezTo>
                  <a:pt x="23760" y="2531"/>
                  <a:pt x="23688" y="2169"/>
                  <a:pt x="23640" y="1784"/>
                </a:cubicBezTo>
                <a:cubicBezTo>
                  <a:pt x="23616" y="1591"/>
                  <a:pt x="23640" y="1374"/>
                  <a:pt x="23640" y="1181"/>
                </a:cubicBezTo>
                <a:cubicBezTo>
                  <a:pt x="23495" y="1061"/>
                  <a:pt x="23375" y="916"/>
                  <a:pt x="23230" y="796"/>
                </a:cubicBezTo>
                <a:cubicBezTo>
                  <a:pt x="23110" y="675"/>
                  <a:pt x="22989" y="627"/>
                  <a:pt x="22821" y="627"/>
                </a:cubicBezTo>
                <a:cubicBezTo>
                  <a:pt x="22218" y="603"/>
                  <a:pt x="21616" y="507"/>
                  <a:pt x="21037" y="410"/>
                </a:cubicBezTo>
                <a:cubicBezTo>
                  <a:pt x="20724" y="386"/>
                  <a:pt x="20387" y="338"/>
                  <a:pt x="20073" y="314"/>
                </a:cubicBezTo>
                <a:cubicBezTo>
                  <a:pt x="19567" y="290"/>
                  <a:pt x="19085" y="314"/>
                  <a:pt x="18579" y="218"/>
                </a:cubicBezTo>
                <a:cubicBezTo>
                  <a:pt x="18547" y="218"/>
                  <a:pt x="18515" y="207"/>
                  <a:pt x="18483" y="207"/>
                </a:cubicBezTo>
                <a:cubicBezTo>
                  <a:pt x="18467" y="207"/>
                  <a:pt x="18451" y="209"/>
                  <a:pt x="18435" y="218"/>
                </a:cubicBezTo>
                <a:cubicBezTo>
                  <a:pt x="18265" y="246"/>
                  <a:pt x="18094" y="256"/>
                  <a:pt x="17923" y="256"/>
                </a:cubicBezTo>
                <a:cubicBezTo>
                  <a:pt x="17657" y="256"/>
                  <a:pt x="17388" y="232"/>
                  <a:pt x="17109" y="218"/>
                </a:cubicBezTo>
                <a:cubicBezTo>
                  <a:pt x="16906" y="197"/>
                  <a:pt x="16698" y="190"/>
                  <a:pt x="16489" y="190"/>
                </a:cubicBezTo>
                <a:cubicBezTo>
                  <a:pt x="16204" y="190"/>
                  <a:pt x="15918" y="204"/>
                  <a:pt x="15639" y="218"/>
                </a:cubicBezTo>
                <a:cubicBezTo>
                  <a:pt x="15459" y="218"/>
                  <a:pt x="15284" y="212"/>
                  <a:pt x="15112" y="212"/>
                </a:cubicBezTo>
                <a:cubicBezTo>
                  <a:pt x="14941" y="212"/>
                  <a:pt x="14772" y="218"/>
                  <a:pt x="14603" y="242"/>
                </a:cubicBezTo>
                <a:cubicBezTo>
                  <a:pt x="14458" y="268"/>
                  <a:pt x="14312" y="287"/>
                  <a:pt x="14163" y="287"/>
                </a:cubicBezTo>
                <a:cubicBezTo>
                  <a:pt x="14040" y="287"/>
                  <a:pt x="13914" y="274"/>
                  <a:pt x="13784" y="242"/>
                </a:cubicBezTo>
                <a:cubicBezTo>
                  <a:pt x="13760" y="242"/>
                  <a:pt x="13688" y="266"/>
                  <a:pt x="13639" y="266"/>
                </a:cubicBezTo>
                <a:cubicBezTo>
                  <a:pt x="13495" y="266"/>
                  <a:pt x="13350" y="290"/>
                  <a:pt x="13181" y="290"/>
                </a:cubicBezTo>
                <a:cubicBezTo>
                  <a:pt x="12724" y="290"/>
                  <a:pt x="12266" y="290"/>
                  <a:pt x="11808" y="314"/>
                </a:cubicBezTo>
                <a:cubicBezTo>
                  <a:pt x="11422" y="338"/>
                  <a:pt x="11061" y="338"/>
                  <a:pt x="10675" y="338"/>
                </a:cubicBezTo>
                <a:cubicBezTo>
                  <a:pt x="10575" y="327"/>
                  <a:pt x="10470" y="311"/>
                  <a:pt x="10361" y="311"/>
                </a:cubicBezTo>
                <a:cubicBezTo>
                  <a:pt x="10236" y="311"/>
                  <a:pt x="10106" y="333"/>
                  <a:pt x="9977" y="410"/>
                </a:cubicBezTo>
                <a:cubicBezTo>
                  <a:pt x="9960" y="418"/>
                  <a:pt x="9942" y="421"/>
                  <a:pt x="9921" y="421"/>
                </a:cubicBezTo>
                <a:cubicBezTo>
                  <a:pt x="9880" y="421"/>
                  <a:pt x="9832" y="410"/>
                  <a:pt x="9784" y="410"/>
                </a:cubicBezTo>
                <a:cubicBezTo>
                  <a:pt x="9350" y="434"/>
                  <a:pt x="8940" y="459"/>
                  <a:pt x="8507" y="483"/>
                </a:cubicBezTo>
                <a:cubicBezTo>
                  <a:pt x="8314" y="507"/>
                  <a:pt x="8121" y="507"/>
                  <a:pt x="7952" y="531"/>
                </a:cubicBezTo>
                <a:cubicBezTo>
                  <a:pt x="7840" y="557"/>
                  <a:pt x="7731" y="570"/>
                  <a:pt x="7622" y="570"/>
                </a:cubicBezTo>
                <a:cubicBezTo>
                  <a:pt x="7428" y="570"/>
                  <a:pt x="7237" y="527"/>
                  <a:pt x="7037" y="434"/>
                </a:cubicBezTo>
                <a:cubicBezTo>
                  <a:pt x="6949" y="489"/>
                  <a:pt x="6861" y="504"/>
                  <a:pt x="6771" y="504"/>
                </a:cubicBezTo>
                <a:cubicBezTo>
                  <a:pt x="6664" y="504"/>
                  <a:pt x="6552" y="483"/>
                  <a:pt x="6434" y="483"/>
                </a:cubicBezTo>
                <a:cubicBezTo>
                  <a:pt x="5735" y="459"/>
                  <a:pt x="5012" y="459"/>
                  <a:pt x="4289" y="386"/>
                </a:cubicBezTo>
                <a:cubicBezTo>
                  <a:pt x="3711" y="314"/>
                  <a:pt x="3133" y="266"/>
                  <a:pt x="2554" y="218"/>
                </a:cubicBezTo>
                <a:cubicBezTo>
                  <a:pt x="2410" y="193"/>
                  <a:pt x="2265" y="218"/>
                  <a:pt x="2097" y="169"/>
                </a:cubicBezTo>
                <a:cubicBezTo>
                  <a:pt x="1952" y="145"/>
                  <a:pt x="1783" y="49"/>
                  <a:pt x="16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2" name="Google Shape;112;p8"/>
          <p:cNvPicPr preferRelativeResize="0"/>
          <p:nvPr/>
        </p:nvPicPr>
        <p:blipFill>
          <a:blip r:embed="rId7">
            <a:alphaModFix amt="58999"/>
          </a:blip>
          <a:stretch>
            <a:fillRect/>
          </a:stretch>
        </p:blipFill>
        <p:spPr>
          <a:xfrm>
            <a:off x="7475009" y="3415399"/>
            <a:ext cx="955766" cy="2079274"/>
          </a:xfrm>
          <a:prstGeom prst="rect">
            <a:avLst/>
          </a:prstGeom>
          <a:noFill/>
          <a:ln>
            <a:noFill/>
          </a:ln>
        </p:spPr>
      </p:pic>
      <p:grpSp>
        <p:nvGrpSpPr>
          <p:cNvPr id="113" name="Google Shape;113;p8"/>
          <p:cNvGrpSpPr/>
          <p:nvPr/>
        </p:nvGrpSpPr>
        <p:grpSpPr>
          <a:xfrm>
            <a:off x="7791939" y="1212763"/>
            <a:ext cx="534603" cy="1523921"/>
            <a:chOff x="7791939" y="1212763"/>
            <a:chExt cx="534603" cy="1523921"/>
          </a:xfrm>
        </p:grpSpPr>
        <p:sp>
          <p:nvSpPr>
            <p:cNvPr id="114" name="Google Shape;114;p8"/>
            <p:cNvSpPr/>
            <p:nvPr/>
          </p:nvSpPr>
          <p:spPr>
            <a:xfrm rot="-5400000">
              <a:off x="7316772" y="1913035"/>
              <a:ext cx="1509627" cy="137672"/>
            </a:xfrm>
            <a:custGeom>
              <a:avLst/>
              <a:gdLst/>
              <a:ahLst/>
              <a:cxnLst/>
              <a:rect l="l" t="t" r="r" b="b"/>
              <a:pathLst>
                <a:path w="30629" h="4550" extrusionOk="0">
                  <a:moveTo>
                    <a:pt x="7351" y="1"/>
                  </a:moveTo>
                  <a:cubicBezTo>
                    <a:pt x="7351" y="1"/>
                    <a:pt x="7351" y="1"/>
                    <a:pt x="7351" y="25"/>
                  </a:cubicBezTo>
                  <a:cubicBezTo>
                    <a:pt x="7302" y="25"/>
                    <a:pt x="7243" y="14"/>
                    <a:pt x="7188" y="14"/>
                  </a:cubicBezTo>
                  <a:cubicBezTo>
                    <a:pt x="7160" y="14"/>
                    <a:pt x="7134" y="17"/>
                    <a:pt x="7110" y="25"/>
                  </a:cubicBezTo>
                  <a:cubicBezTo>
                    <a:pt x="5230" y="49"/>
                    <a:pt x="3350" y="97"/>
                    <a:pt x="1471" y="145"/>
                  </a:cubicBezTo>
                  <a:cubicBezTo>
                    <a:pt x="675" y="169"/>
                    <a:pt x="1" y="724"/>
                    <a:pt x="194" y="1206"/>
                  </a:cubicBezTo>
                  <a:cubicBezTo>
                    <a:pt x="362" y="1639"/>
                    <a:pt x="338" y="2049"/>
                    <a:pt x="290" y="2483"/>
                  </a:cubicBezTo>
                  <a:cubicBezTo>
                    <a:pt x="266" y="2676"/>
                    <a:pt x="314" y="2892"/>
                    <a:pt x="410" y="3061"/>
                  </a:cubicBezTo>
                  <a:cubicBezTo>
                    <a:pt x="507" y="3182"/>
                    <a:pt x="724" y="3278"/>
                    <a:pt x="916" y="3350"/>
                  </a:cubicBezTo>
                  <a:cubicBezTo>
                    <a:pt x="1109" y="3423"/>
                    <a:pt x="1350" y="3447"/>
                    <a:pt x="1519" y="3543"/>
                  </a:cubicBezTo>
                  <a:cubicBezTo>
                    <a:pt x="1855" y="3701"/>
                    <a:pt x="2191" y="3827"/>
                    <a:pt x="2581" y="3827"/>
                  </a:cubicBezTo>
                  <a:cubicBezTo>
                    <a:pt x="2666" y="3827"/>
                    <a:pt x="2754" y="3821"/>
                    <a:pt x="2844" y="3808"/>
                  </a:cubicBezTo>
                  <a:cubicBezTo>
                    <a:pt x="2997" y="3794"/>
                    <a:pt x="3158" y="3780"/>
                    <a:pt x="3318" y="3780"/>
                  </a:cubicBezTo>
                  <a:cubicBezTo>
                    <a:pt x="3435" y="3780"/>
                    <a:pt x="3552" y="3788"/>
                    <a:pt x="3664" y="3808"/>
                  </a:cubicBezTo>
                  <a:cubicBezTo>
                    <a:pt x="4652" y="3905"/>
                    <a:pt x="5640" y="4073"/>
                    <a:pt x="6628" y="4121"/>
                  </a:cubicBezTo>
                  <a:cubicBezTo>
                    <a:pt x="8772" y="4242"/>
                    <a:pt x="10941" y="4338"/>
                    <a:pt x="13110" y="4411"/>
                  </a:cubicBezTo>
                  <a:cubicBezTo>
                    <a:pt x="15038" y="4483"/>
                    <a:pt x="16990" y="4507"/>
                    <a:pt x="18917" y="4531"/>
                  </a:cubicBezTo>
                  <a:cubicBezTo>
                    <a:pt x="20231" y="4543"/>
                    <a:pt x="21538" y="4549"/>
                    <a:pt x="22845" y="4549"/>
                  </a:cubicBezTo>
                  <a:cubicBezTo>
                    <a:pt x="24153" y="4549"/>
                    <a:pt x="25460" y="4543"/>
                    <a:pt x="26773" y="4531"/>
                  </a:cubicBezTo>
                  <a:cubicBezTo>
                    <a:pt x="27761" y="4531"/>
                    <a:pt x="28725" y="4507"/>
                    <a:pt x="29713" y="4435"/>
                  </a:cubicBezTo>
                  <a:cubicBezTo>
                    <a:pt x="30195" y="4411"/>
                    <a:pt x="30629" y="4097"/>
                    <a:pt x="30605" y="3736"/>
                  </a:cubicBezTo>
                  <a:cubicBezTo>
                    <a:pt x="30557" y="3061"/>
                    <a:pt x="30388" y="2410"/>
                    <a:pt x="30340" y="1760"/>
                  </a:cubicBezTo>
                  <a:cubicBezTo>
                    <a:pt x="30316" y="1157"/>
                    <a:pt x="29954" y="965"/>
                    <a:pt x="29207" y="916"/>
                  </a:cubicBezTo>
                  <a:cubicBezTo>
                    <a:pt x="28171" y="844"/>
                    <a:pt x="27159" y="579"/>
                    <a:pt x="26123" y="531"/>
                  </a:cubicBezTo>
                  <a:cubicBezTo>
                    <a:pt x="23616" y="362"/>
                    <a:pt x="21110" y="218"/>
                    <a:pt x="18580" y="145"/>
                  </a:cubicBezTo>
                  <a:cubicBezTo>
                    <a:pt x="14845" y="49"/>
                    <a:pt x="11110" y="49"/>
                    <a:pt x="73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15;p8"/>
            <p:cNvSpPr/>
            <p:nvPr/>
          </p:nvSpPr>
          <p:spPr>
            <a:xfrm rot="-5400000">
              <a:off x="7121223" y="1923895"/>
              <a:ext cx="1472809" cy="131378"/>
            </a:xfrm>
            <a:custGeom>
              <a:avLst/>
              <a:gdLst/>
              <a:ahLst/>
              <a:cxnLst/>
              <a:rect l="l" t="t" r="r" b="b"/>
              <a:pathLst>
                <a:path w="29882" h="4342" extrusionOk="0">
                  <a:moveTo>
                    <a:pt x="21053" y="1"/>
                  </a:moveTo>
                  <a:cubicBezTo>
                    <a:pt x="19246" y="1"/>
                    <a:pt x="17420" y="129"/>
                    <a:pt x="15616" y="196"/>
                  </a:cubicBezTo>
                  <a:cubicBezTo>
                    <a:pt x="13640" y="269"/>
                    <a:pt x="11664" y="437"/>
                    <a:pt x="9688" y="437"/>
                  </a:cubicBezTo>
                  <a:cubicBezTo>
                    <a:pt x="9384" y="440"/>
                    <a:pt x="9080" y="441"/>
                    <a:pt x="8776" y="441"/>
                  </a:cubicBezTo>
                  <a:cubicBezTo>
                    <a:pt x="6237" y="441"/>
                    <a:pt x="3700" y="357"/>
                    <a:pt x="1181" y="293"/>
                  </a:cubicBezTo>
                  <a:cubicBezTo>
                    <a:pt x="458" y="293"/>
                    <a:pt x="1" y="678"/>
                    <a:pt x="73" y="1257"/>
                  </a:cubicBezTo>
                  <a:cubicBezTo>
                    <a:pt x="145" y="1763"/>
                    <a:pt x="217" y="2245"/>
                    <a:pt x="290" y="2727"/>
                  </a:cubicBezTo>
                  <a:cubicBezTo>
                    <a:pt x="266" y="2727"/>
                    <a:pt x="242" y="2751"/>
                    <a:pt x="193" y="2751"/>
                  </a:cubicBezTo>
                  <a:cubicBezTo>
                    <a:pt x="217" y="2799"/>
                    <a:pt x="242" y="2871"/>
                    <a:pt x="217" y="2943"/>
                  </a:cubicBezTo>
                  <a:cubicBezTo>
                    <a:pt x="194" y="3337"/>
                    <a:pt x="305" y="3620"/>
                    <a:pt x="870" y="3620"/>
                  </a:cubicBezTo>
                  <a:cubicBezTo>
                    <a:pt x="892" y="3620"/>
                    <a:pt x="916" y="3619"/>
                    <a:pt x="940" y="3618"/>
                  </a:cubicBezTo>
                  <a:cubicBezTo>
                    <a:pt x="1037" y="3618"/>
                    <a:pt x="1133" y="3715"/>
                    <a:pt x="1254" y="3763"/>
                  </a:cubicBezTo>
                  <a:cubicBezTo>
                    <a:pt x="1495" y="3835"/>
                    <a:pt x="1736" y="3980"/>
                    <a:pt x="1977" y="3980"/>
                  </a:cubicBezTo>
                  <a:cubicBezTo>
                    <a:pt x="3157" y="4052"/>
                    <a:pt x="4314" y="4076"/>
                    <a:pt x="5495" y="4100"/>
                  </a:cubicBezTo>
                  <a:cubicBezTo>
                    <a:pt x="8039" y="4180"/>
                    <a:pt x="10600" y="4341"/>
                    <a:pt x="13151" y="4341"/>
                  </a:cubicBezTo>
                  <a:cubicBezTo>
                    <a:pt x="13692" y="4341"/>
                    <a:pt x="14232" y="4334"/>
                    <a:pt x="14772" y="4317"/>
                  </a:cubicBezTo>
                  <a:cubicBezTo>
                    <a:pt x="16580" y="4269"/>
                    <a:pt x="18363" y="4245"/>
                    <a:pt x="20146" y="4172"/>
                  </a:cubicBezTo>
                  <a:cubicBezTo>
                    <a:pt x="20966" y="4148"/>
                    <a:pt x="21785" y="4076"/>
                    <a:pt x="22604" y="4052"/>
                  </a:cubicBezTo>
                  <a:cubicBezTo>
                    <a:pt x="22699" y="4048"/>
                    <a:pt x="22795" y="4047"/>
                    <a:pt x="22891" y="4047"/>
                  </a:cubicBezTo>
                  <a:cubicBezTo>
                    <a:pt x="23356" y="4047"/>
                    <a:pt x="23829" y="4081"/>
                    <a:pt x="24293" y="4081"/>
                  </a:cubicBezTo>
                  <a:cubicBezTo>
                    <a:pt x="24389" y="4081"/>
                    <a:pt x="24485" y="4080"/>
                    <a:pt x="24580" y="4076"/>
                  </a:cubicBezTo>
                  <a:cubicBezTo>
                    <a:pt x="26002" y="4052"/>
                    <a:pt x="27424" y="4004"/>
                    <a:pt x="28846" y="3980"/>
                  </a:cubicBezTo>
                  <a:cubicBezTo>
                    <a:pt x="29352" y="3956"/>
                    <a:pt x="29713" y="3787"/>
                    <a:pt x="29809" y="3425"/>
                  </a:cubicBezTo>
                  <a:cubicBezTo>
                    <a:pt x="29882" y="3064"/>
                    <a:pt x="29834" y="2678"/>
                    <a:pt x="29834" y="2317"/>
                  </a:cubicBezTo>
                  <a:cubicBezTo>
                    <a:pt x="29834" y="1618"/>
                    <a:pt x="29496" y="1016"/>
                    <a:pt x="29183" y="365"/>
                  </a:cubicBezTo>
                  <a:cubicBezTo>
                    <a:pt x="29159" y="317"/>
                    <a:pt x="29038" y="269"/>
                    <a:pt x="28942" y="269"/>
                  </a:cubicBezTo>
                  <a:cubicBezTo>
                    <a:pt x="28580" y="269"/>
                    <a:pt x="28225" y="275"/>
                    <a:pt x="27870" y="275"/>
                  </a:cubicBezTo>
                  <a:cubicBezTo>
                    <a:pt x="27514" y="275"/>
                    <a:pt x="27159" y="269"/>
                    <a:pt x="26797" y="244"/>
                  </a:cubicBezTo>
                  <a:cubicBezTo>
                    <a:pt x="25038" y="172"/>
                    <a:pt x="23255" y="4"/>
                    <a:pt x="21496" y="4"/>
                  </a:cubicBezTo>
                  <a:cubicBezTo>
                    <a:pt x="21348" y="2"/>
                    <a:pt x="21201" y="1"/>
                    <a:pt x="210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16;p8"/>
            <p:cNvSpPr/>
            <p:nvPr/>
          </p:nvSpPr>
          <p:spPr>
            <a:xfrm rot="-5400000">
              <a:off x="7512227" y="1895064"/>
              <a:ext cx="1496615" cy="132013"/>
            </a:xfrm>
            <a:custGeom>
              <a:avLst/>
              <a:gdLst/>
              <a:ahLst/>
              <a:cxnLst/>
              <a:rect l="l" t="t" r="r" b="b"/>
              <a:pathLst>
                <a:path w="30365" h="4363" extrusionOk="0">
                  <a:moveTo>
                    <a:pt x="5712" y="0"/>
                  </a:moveTo>
                  <a:cubicBezTo>
                    <a:pt x="4459" y="49"/>
                    <a:pt x="2820" y="73"/>
                    <a:pt x="1182" y="169"/>
                  </a:cubicBezTo>
                  <a:cubicBezTo>
                    <a:pt x="362" y="193"/>
                    <a:pt x="1" y="747"/>
                    <a:pt x="290" y="1350"/>
                  </a:cubicBezTo>
                  <a:cubicBezTo>
                    <a:pt x="435" y="1615"/>
                    <a:pt x="531" y="1856"/>
                    <a:pt x="387" y="2169"/>
                  </a:cubicBezTo>
                  <a:cubicBezTo>
                    <a:pt x="242" y="2507"/>
                    <a:pt x="459" y="3061"/>
                    <a:pt x="748" y="3085"/>
                  </a:cubicBezTo>
                  <a:cubicBezTo>
                    <a:pt x="1182" y="3133"/>
                    <a:pt x="1447" y="3374"/>
                    <a:pt x="1760" y="3519"/>
                  </a:cubicBezTo>
                  <a:cubicBezTo>
                    <a:pt x="1929" y="3591"/>
                    <a:pt x="2122" y="3615"/>
                    <a:pt x="2314" y="3615"/>
                  </a:cubicBezTo>
                  <a:cubicBezTo>
                    <a:pt x="2820" y="3663"/>
                    <a:pt x="3351" y="3687"/>
                    <a:pt x="3881" y="3735"/>
                  </a:cubicBezTo>
                  <a:cubicBezTo>
                    <a:pt x="4122" y="3760"/>
                    <a:pt x="4363" y="3856"/>
                    <a:pt x="4604" y="3880"/>
                  </a:cubicBezTo>
                  <a:cubicBezTo>
                    <a:pt x="6098" y="3904"/>
                    <a:pt x="7616" y="3928"/>
                    <a:pt x="9134" y="3952"/>
                  </a:cubicBezTo>
                  <a:cubicBezTo>
                    <a:pt x="11592" y="4025"/>
                    <a:pt x="14026" y="4097"/>
                    <a:pt x="16484" y="4169"/>
                  </a:cubicBezTo>
                  <a:cubicBezTo>
                    <a:pt x="17833" y="4193"/>
                    <a:pt x="19183" y="4193"/>
                    <a:pt x="20508" y="4217"/>
                  </a:cubicBezTo>
                  <a:cubicBezTo>
                    <a:pt x="22291" y="4266"/>
                    <a:pt x="24075" y="4338"/>
                    <a:pt x="25858" y="4362"/>
                  </a:cubicBezTo>
                  <a:cubicBezTo>
                    <a:pt x="27063" y="4362"/>
                    <a:pt x="28243" y="4314"/>
                    <a:pt x="29424" y="4314"/>
                  </a:cubicBezTo>
                  <a:cubicBezTo>
                    <a:pt x="29906" y="4290"/>
                    <a:pt x="30364" y="3976"/>
                    <a:pt x="30316" y="3687"/>
                  </a:cubicBezTo>
                  <a:cubicBezTo>
                    <a:pt x="30195" y="2916"/>
                    <a:pt x="30027" y="2145"/>
                    <a:pt x="29906" y="1374"/>
                  </a:cubicBezTo>
                  <a:cubicBezTo>
                    <a:pt x="29884" y="1175"/>
                    <a:pt x="29781" y="1058"/>
                    <a:pt x="29542" y="1058"/>
                  </a:cubicBezTo>
                  <a:cubicBezTo>
                    <a:pt x="29520" y="1058"/>
                    <a:pt x="29497" y="1059"/>
                    <a:pt x="29472" y="1061"/>
                  </a:cubicBezTo>
                  <a:cubicBezTo>
                    <a:pt x="29304" y="1061"/>
                    <a:pt x="29111" y="1061"/>
                    <a:pt x="28942" y="1037"/>
                  </a:cubicBezTo>
                  <a:cubicBezTo>
                    <a:pt x="26605" y="844"/>
                    <a:pt x="24243" y="603"/>
                    <a:pt x="21906" y="482"/>
                  </a:cubicBezTo>
                  <a:cubicBezTo>
                    <a:pt x="19159" y="338"/>
                    <a:pt x="16387" y="314"/>
                    <a:pt x="13640" y="217"/>
                  </a:cubicBezTo>
                  <a:cubicBezTo>
                    <a:pt x="11134" y="145"/>
                    <a:pt x="8604" y="73"/>
                    <a:pt x="57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591475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p:nvPr/>
        </p:nvSpPr>
        <p:spPr>
          <a:xfrm>
            <a:off x="7220829" y="-411028"/>
            <a:ext cx="2406326" cy="120286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5400000">
            <a:off x="7974050" y="811350"/>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4"/>
          <p:cNvSpPr txBox="1">
            <a:spLocks noGrp="1"/>
          </p:cNvSpPr>
          <p:nvPr>
            <p:ph type="body" idx="1"/>
          </p:nvPr>
        </p:nvSpPr>
        <p:spPr>
          <a:xfrm>
            <a:off x="720000" y="1215750"/>
            <a:ext cx="7704000" cy="33876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827575" y="2055200"/>
            <a:ext cx="5488800" cy="124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a:solidFill>
                  <a:schemeClr val="accent3"/>
                </a:solidFill>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endParaRPr/>
          </a:p>
        </p:txBody>
      </p:sp>
      <p:sp>
        <p:nvSpPr>
          <p:cNvPr id="19" name="Google Shape;19;p3"/>
          <p:cNvSpPr txBox="1">
            <a:spLocks noGrp="1"/>
          </p:cNvSpPr>
          <p:nvPr>
            <p:ph type="title" idx="2" hasCustomPrompt="1"/>
          </p:nvPr>
        </p:nvSpPr>
        <p:spPr>
          <a:xfrm>
            <a:off x="3950250" y="742375"/>
            <a:ext cx="124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20" name="Google Shape;20;p3"/>
          <p:cNvSpPr txBox="1">
            <a:spLocks noGrp="1"/>
          </p:cNvSpPr>
          <p:nvPr>
            <p:ph type="subTitle" idx="1"/>
          </p:nvPr>
        </p:nvSpPr>
        <p:spPr>
          <a:xfrm>
            <a:off x="2194325" y="3570400"/>
            <a:ext cx="4755300" cy="526500"/>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600"/>
              <a:buFont typeface="Nunito"/>
              <a:buNone/>
              <a:defRPr sz="1800">
                <a:solidFill>
                  <a:schemeClr val="accent3"/>
                </a:solidFill>
                <a:latin typeface="Nunito"/>
                <a:ea typeface="Nunito"/>
                <a:cs typeface="Nunito"/>
                <a:sym typeface="Nunito"/>
              </a:defRPr>
            </a:lvl1pPr>
            <a:lvl2pPr lvl="1"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2pPr>
            <a:lvl3pPr lvl="2"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3pPr>
            <a:lvl4pPr lvl="3"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4pPr>
            <a:lvl5pPr lvl="4"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5pPr>
            <a:lvl6pPr lvl="5"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6pPr>
            <a:lvl7pPr lvl="6"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7pPr>
            <a:lvl8pPr lvl="7"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8pPr>
            <a:lvl9pPr lvl="8" algn="ctr" rtl="0">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9pPr>
          </a:lstStyle>
          <a:p>
            <a:endParaRPr/>
          </a:p>
        </p:txBody>
      </p:sp>
      <p:sp>
        <p:nvSpPr>
          <p:cNvPr id="21" name="Google Shape;21;p3"/>
          <p:cNvSpPr/>
          <p:nvPr/>
        </p:nvSpPr>
        <p:spPr>
          <a:xfrm>
            <a:off x="6910650" y="1697975"/>
            <a:ext cx="1866900" cy="18441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2;p3"/>
          <p:cNvSpPr/>
          <p:nvPr/>
        </p:nvSpPr>
        <p:spPr>
          <a:xfrm flipH="1">
            <a:off x="1974750" y="-27675"/>
            <a:ext cx="4789500" cy="47310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3" name="Google Shape;23;p3"/>
          <p:cNvGrpSpPr/>
          <p:nvPr/>
        </p:nvGrpSpPr>
        <p:grpSpPr>
          <a:xfrm rot="-5400000">
            <a:off x="4523481" y="1299520"/>
            <a:ext cx="5256563" cy="2544472"/>
            <a:chOff x="4572000" y="2566850"/>
            <a:chExt cx="4727550" cy="2288400"/>
          </a:xfrm>
        </p:grpSpPr>
        <p:sp>
          <p:nvSpPr>
            <p:cNvPr id="24" name="Google Shape;24;p3"/>
            <p:cNvSpPr/>
            <p:nvPr/>
          </p:nvSpPr>
          <p:spPr>
            <a:xfrm rot="-5400000" flipH="1">
              <a:off x="4558050" y="2580800"/>
              <a:ext cx="2288400" cy="2260500"/>
            </a:xfrm>
            <a:prstGeom prst="arc">
              <a:avLst>
                <a:gd name="adj1" fmla="val 16200000"/>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5" name="Google Shape;25;p3"/>
            <p:cNvCxnSpPr>
              <a:stCxn id="24" idx="2"/>
            </p:cNvCxnSpPr>
            <p:nvPr/>
          </p:nvCxnSpPr>
          <p:spPr>
            <a:xfrm rot="10800000">
              <a:off x="7500900" y="3056600"/>
              <a:ext cx="0" cy="3597300"/>
            </a:xfrm>
            <a:prstGeom prst="straightConnector1">
              <a:avLst/>
            </a:prstGeom>
            <a:noFill/>
            <a:ln w="9525" cap="flat" cmpd="sng">
              <a:solidFill>
                <a:schemeClr val="accent3"/>
              </a:solidFill>
              <a:prstDash val="solid"/>
              <a:round/>
              <a:headEnd type="none" w="med" len="med"/>
              <a:tailEnd type="none" w="med" len="med"/>
            </a:ln>
          </p:spPr>
        </p:cxnSp>
      </p:grpSp>
      <p:sp>
        <p:nvSpPr>
          <p:cNvPr id="26" name="Google Shape;26;p3"/>
          <p:cNvSpPr/>
          <p:nvPr/>
        </p:nvSpPr>
        <p:spPr>
          <a:xfrm rot="-5400000" flipH="1">
            <a:off x="4591250" y="2670750"/>
            <a:ext cx="2516400" cy="2485500"/>
          </a:xfrm>
          <a:prstGeom prst="arc">
            <a:avLst>
              <a:gd name="adj1" fmla="val 16774737"/>
              <a:gd name="adj2" fmla="val 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33987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20000" y="786338"/>
            <a:ext cx="4232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body" idx="1"/>
          </p:nvPr>
        </p:nvSpPr>
        <p:spPr>
          <a:xfrm>
            <a:off x="720000" y="1776838"/>
            <a:ext cx="4232400" cy="2580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a:solidFill>
                  <a:srgbClr val="434343"/>
                </a:solidFill>
              </a:defRPr>
            </a:lvl1pPr>
            <a:lvl2pPr marL="914400" lvl="1" indent="-317500" rtl="0">
              <a:lnSpc>
                <a:spcPct val="115000"/>
              </a:lnSpc>
              <a:spcBef>
                <a:spcPts val="1600"/>
              </a:spcBef>
              <a:spcAft>
                <a:spcPts val="0"/>
              </a:spcAft>
              <a:buSzPts val="1400"/>
              <a:buAutoNum type="alphaLcPeriod"/>
              <a:defRPr>
                <a:solidFill>
                  <a:srgbClr val="434343"/>
                </a:solidFill>
              </a:defRPr>
            </a:lvl2pPr>
            <a:lvl3pPr marL="1371600" lvl="2" indent="-317500" rtl="0">
              <a:lnSpc>
                <a:spcPct val="115000"/>
              </a:lnSpc>
              <a:spcBef>
                <a:spcPts val="1600"/>
              </a:spcBef>
              <a:spcAft>
                <a:spcPts val="0"/>
              </a:spcAft>
              <a:buSzPts val="1400"/>
              <a:buAutoNum type="romanLcPeriod"/>
              <a:defRPr>
                <a:solidFill>
                  <a:srgbClr val="434343"/>
                </a:solidFill>
              </a:defRPr>
            </a:lvl3pPr>
            <a:lvl4pPr marL="1828800" lvl="3" indent="-317500" rtl="0">
              <a:lnSpc>
                <a:spcPct val="115000"/>
              </a:lnSpc>
              <a:spcBef>
                <a:spcPts val="1600"/>
              </a:spcBef>
              <a:spcAft>
                <a:spcPts val="0"/>
              </a:spcAft>
              <a:buSzPts val="1400"/>
              <a:buAutoNum type="arabicPeriod"/>
              <a:defRPr>
                <a:solidFill>
                  <a:srgbClr val="434343"/>
                </a:solidFill>
              </a:defRPr>
            </a:lvl4pPr>
            <a:lvl5pPr marL="2286000" lvl="4" indent="-317500" rtl="0">
              <a:lnSpc>
                <a:spcPct val="115000"/>
              </a:lnSpc>
              <a:spcBef>
                <a:spcPts val="1600"/>
              </a:spcBef>
              <a:spcAft>
                <a:spcPts val="0"/>
              </a:spcAft>
              <a:buSzPts val="1400"/>
              <a:buAutoNum type="alphaLcPeriod"/>
              <a:defRPr>
                <a:solidFill>
                  <a:srgbClr val="434343"/>
                </a:solidFill>
              </a:defRPr>
            </a:lvl5pPr>
            <a:lvl6pPr marL="2743200" lvl="5" indent="-317500" rtl="0">
              <a:lnSpc>
                <a:spcPct val="115000"/>
              </a:lnSpc>
              <a:spcBef>
                <a:spcPts val="1600"/>
              </a:spcBef>
              <a:spcAft>
                <a:spcPts val="0"/>
              </a:spcAft>
              <a:buSzPts val="1400"/>
              <a:buAutoNum type="romanLcPeriod"/>
              <a:defRPr>
                <a:solidFill>
                  <a:srgbClr val="434343"/>
                </a:solidFill>
              </a:defRPr>
            </a:lvl6pPr>
            <a:lvl7pPr marL="3200400" lvl="6" indent="-317500" rtl="0">
              <a:lnSpc>
                <a:spcPct val="115000"/>
              </a:lnSpc>
              <a:spcBef>
                <a:spcPts val="1600"/>
              </a:spcBef>
              <a:spcAft>
                <a:spcPts val="0"/>
              </a:spcAft>
              <a:buSzPts val="1400"/>
              <a:buAutoNum type="arabicPeriod"/>
              <a:defRPr>
                <a:solidFill>
                  <a:srgbClr val="434343"/>
                </a:solidFill>
              </a:defRPr>
            </a:lvl7pPr>
            <a:lvl8pPr marL="3657600" lvl="7" indent="-317500" rtl="0">
              <a:lnSpc>
                <a:spcPct val="115000"/>
              </a:lnSpc>
              <a:spcBef>
                <a:spcPts val="1600"/>
              </a:spcBef>
              <a:spcAft>
                <a:spcPts val="0"/>
              </a:spcAft>
              <a:buSzPts val="1400"/>
              <a:buAutoNum type="alphaLcPeriod"/>
              <a:defRPr>
                <a:solidFill>
                  <a:srgbClr val="434343"/>
                </a:solidFill>
              </a:defRPr>
            </a:lvl8pPr>
            <a:lvl9pPr marL="4114800" lvl="8" indent="-317500" rtl="0">
              <a:lnSpc>
                <a:spcPct val="115000"/>
              </a:lnSpc>
              <a:spcBef>
                <a:spcPts val="1600"/>
              </a:spcBef>
              <a:spcAft>
                <a:spcPts val="1600"/>
              </a:spcAft>
              <a:buSzPts val="1400"/>
              <a:buAutoNum type="romanLcPeriod"/>
              <a:defRPr>
                <a:solidFill>
                  <a:srgbClr val="434343"/>
                </a:solidFill>
              </a:defRPr>
            </a:lvl9pPr>
          </a:lstStyle>
          <a:p>
            <a:endParaRPr/>
          </a:p>
        </p:txBody>
      </p:sp>
      <p:sp>
        <p:nvSpPr>
          <p:cNvPr id="47" name="Google Shape;47;p7"/>
          <p:cNvSpPr/>
          <p:nvPr/>
        </p:nvSpPr>
        <p:spPr>
          <a:xfrm>
            <a:off x="5248475" y="417890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8" name="Google Shape;68;p11"/>
          <p:cNvSpPr txBox="1">
            <a:spLocks noGrp="1"/>
          </p:cNvSpPr>
          <p:nvPr>
            <p:ph type="title" hasCustomPrompt="1"/>
          </p:nvPr>
        </p:nvSpPr>
        <p:spPr>
          <a:xfrm>
            <a:off x="1541250" y="1387300"/>
            <a:ext cx="6061500" cy="1871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1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a:spLocks noGrp="1"/>
          </p:cNvSpPr>
          <p:nvPr>
            <p:ph type="subTitle" idx="1"/>
          </p:nvPr>
        </p:nvSpPr>
        <p:spPr>
          <a:xfrm>
            <a:off x="1541250" y="3259075"/>
            <a:ext cx="60615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0" name="Google Shape;70;p11"/>
          <p:cNvSpPr/>
          <p:nvPr/>
        </p:nvSpPr>
        <p:spPr>
          <a:xfrm rot="-5400000">
            <a:off x="-752655" y="1933966"/>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rot="-5400000">
            <a:off x="-570387" y="2059706"/>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rot="5400000" flipH="1">
            <a:off x="7344870" y="1933966"/>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5400000" flipH="1">
            <a:off x="7665686" y="2059706"/>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02"/>
        <p:cNvGrpSpPr/>
        <p:nvPr/>
      </p:nvGrpSpPr>
      <p:grpSpPr>
        <a:xfrm>
          <a:off x="0" y="0"/>
          <a:ext cx="0" cy="0"/>
          <a:chOff x="0" y="0"/>
          <a:chExt cx="0" cy="0"/>
        </a:xfrm>
      </p:grpSpPr>
      <p:sp>
        <p:nvSpPr>
          <p:cNvPr id="103" name="Google Shape;103;p15"/>
          <p:cNvSpPr/>
          <p:nvPr/>
        </p:nvSpPr>
        <p:spPr>
          <a:xfrm flipH="1">
            <a:off x="-355156" y="-411025"/>
            <a:ext cx="2010947" cy="100522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rot="5400000" flipH="1">
            <a:off x="-782962" y="610497"/>
            <a:ext cx="1809290" cy="105726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rot="5400000">
            <a:off x="7847462" y="-36258"/>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720000" y="1316303"/>
            <a:ext cx="3971700" cy="150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720000" y="2822488"/>
            <a:ext cx="3971700" cy="1004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6"/>
          <p:cNvSpPr/>
          <p:nvPr/>
        </p:nvSpPr>
        <p:spPr>
          <a:xfrm>
            <a:off x="-555893" y="-272859"/>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304351" y="-216394"/>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17"/>
        <p:cNvGrpSpPr/>
        <p:nvPr/>
      </p:nvGrpSpPr>
      <p:grpSpPr>
        <a:xfrm>
          <a:off x="0" y="0"/>
          <a:ext cx="0" cy="0"/>
          <a:chOff x="0" y="0"/>
          <a:chExt cx="0" cy="0"/>
        </a:xfrm>
      </p:grpSpPr>
      <p:sp>
        <p:nvSpPr>
          <p:cNvPr id="118" name="Google Shape;118;p18"/>
          <p:cNvSpPr/>
          <p:nvPr/>
        </p:nvSpPr>
        <p:spPr>
          <a:xfrm>
            <a:off x="7220829" y="-411028"/>
            <a:ext cx="2406326" cy="120286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rot="-5400000">
            <a:off x="7974050" y="811350"/>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555893" y="-272859"/>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txBox="1">
            <a:spLocks noGrp="1"/>
          </p:cNvSpPr>
          <p:nvPr>
            <p:ph type="body" idx="1"/>
          </p:nvPr>
        </p:nvSpPr>
        <p:spPr>
          <a:xfrm>
            <a:off x="940950" y="1490963"/>
            <a:ext cx="3852000" cy="30702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SzPts val="14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122" name="Google Shape;122;p18"/>
          <p:cNvSpPr txBox="1">
            <a:spLocks noGrp="1"/>
          </p:cNvSpPr>
          <p:nvPr>
            <p:ph type="body" idx="2"/>
          </p:nvPr>
        </p:nvSpPr>
        <p:spPr>
          <a:xfrm>
            <a:off x="4705136" y="1490963"/>
            <a:ext cx="3718800" cy="3070200"/>
          </a:xfrm>
          <a:prstGeom prst="rect">
            <a:avLst/>
          </a:prstGeom>
        </p:spPr>
        <p:txBody>
          <a:bodyPr spcFirstLastPara="1" wrap="square" lIns="91425" tIns="91425" rIns="91425" bIns="91425" anchor="b" anchorCtr="0">
            <a:noAutofit/>
          </a:bodyPr>
          <a:lstStyle>
            <a:lvl1pPr marL="457200" lvl="0" indent="-304800" rtl="0">
              <a:lnSpc>
                <a:spcPct val="100000"/>
              </a:lnSpc>
              <a:spcBef>
                <a:spcPts val="0"/>
              </a:spcBef>
              <a:spcAft>
                <a:spcPts val="0"/>
              </a:spcAft>
              <a:buSzPts val="1200"/>
              <a:buFont typeface="Fjalla One"/>
              <a:buChar char="●"/>
              <a:defRPr sz="2500" b="1">
                <a:latin typeface="Fjalla One"/>
                <a:ea typeface="Fjalla One"/>
                <a:cs typeface="Fjalla One"/>
                <a:sym typeface="Fjalla One"/>
              </a:defRPr>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123" name="Google Shape;12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7" r:id="rId5"/>
    <p:sldLayoutId id="2147483658" r:id="rId6"/>
    <p:sldLayoutId id="2147483661" r:id="rId7"/>
    <p:sldLayoutId id="2147483662" r:id="rId8"/>
    <p:sldLayoutId id="2147483664" r:id="rId9"/>
    <p:sldLayoutId id="2147483665" r:id="rId10"/>
    <p:sldLayoutId id="2147483666" r:id="rId11"/>
    <p:sldLayoutId id="2147483667" r:id="rId12"/>
    <p:sldLayoutId id="2147483669" r:id="rId13"/>
    <p:sldLayoutId id="2147483671" r:id="rId14"/>
    <p:sldLayoutId id="214748367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4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Tenor Sans"/>
              <a:buNone/>
              <a:defRPr sz="3300">
                <a:solidFill>
                  <a:schemeClr val="dk1"/>
                </a:solidFill>
                <a:latin typeface="Tenor Sans"/>
                <a:ea typeface="Tenor Sans"/>
                <a:cs typeface="Tenor Sans"/>
                <a:sym typeface="Tenor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650851223"/>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Roboto Slab Regular"/>
              <a:buNone/>
              <a:defRPr sz="2800">
                <a:solidFill>
                  <a:schemeClr val="dk1"/>
                </a:solidFill>
                <a:latin typeface="Roboto Slab Regular"/>
                <a:ea typeface="Roboto Slab Regular"/>
                <a:cs typeface="Roboto Slab Regular"/>
                <a:sym typeface="Roboto Slab Regular"/>
              </a:defRPr>
            </a:lvl1pPr>
            <a:lvl2pPr lvl="1" algn="ctr">
              <a:spcBef>
                <a:spcPts val="0"/>
              </a:spcBef>
              <a:spcAft>
                <a:spcPts val="0"/>
              </a:spcAft>
              <a:buClr>
                <a:schemeClr val="dk1"/>
              </a:buClr>
              <a:buSzPts val="2800"/>
              <a:buFont typeface="Roboto Slab Regular"/>
              <a:buNone/>
              <a:defRPr sz="2800">
                <a:solidFill>
                  <a:schemeClr val="dk1"/>
                </a:solidFill>
                <a:latin typeface="Roboto Slab Regular"/>
                <a:ea typeface="Roboto Slab Regular"/>
                <a:cs typeface="Roboto Slab Regular"/>
                <a:sym typeface="Roboto Slab Regular"/>
              </a:defRPr>
            </a:lvl2pPr>
            <a:lvl3pPr lvl="2" algn="ctr">
              <a:spcBef>
                <a:spcPts val="0"/>
              </a:spcBef>
              <a:spcAft>
                <a:spcPts val="0"/>
              </a:spcAft>
              <a:buClr>
                <a:schemeClr val="dk1"/>
              </a:buClr>
              <a:buSzPts val="2800"/>
              <a:buFont typeface="Roboto Slab Regular"/>
              <a:buNone/>
              <a:defRPr sz="2800">
                <a:solidFill>
                  <a:schemeClr val="dk1"/>
                </a:solidFill>
                <a:latin typeface="Roboto Slab Regular"/>
                <a:ea typeface="Roboto Slab Regular"/>
                <a:cs typeface="Roboto Slab Regular"/>
                <a:sym typeface="Roboto Slab Regular"/>
              </a:defRPr>
            </a:lvl3pPr>
            <a:lvl4pPr lvl="3" algn="ctr">
              <a:spcBef>
                <a:spcPts val="0"/>
              </a:spcBef>
              <a:spcAft>
                <a:spcPts val="0"/>
              </a:spcAft>
              <a:buClr>
                <a:schemeClr val="dk1"/>
              </a:buClr>
              <a:buSzPts val="2800"/>
              <a:buFont typeface="Roboto Slab Regular"/>
              <a:buNone/>
              <a:defRPr sz="2800">
                <a:solidFill>
                  <a:schemeClr val="dk1"/>
                </a:solidFill>
                <a:latin typeface="Roboto Slab Regular"/>
                <a:ea typeface="Roboto Slab Regular"/>
                <a:cs typeface="Roboto Slab Regular"/>
                <a:sym typeface="Roboto Slab Regular"/>
              </a:defRPr>
            </a:lvl4pPr>
            <a:lvl5pPr lvl="4" algn="ctr">
              <a:spcBef>
                <a:spcPts val="0"/>
              </a:spcBef>
              <a:spcAft>
                <a:spcPts val="0"/>
              </a:spcAft>
              <a:buClr>
                <a:schemeClr val="dk1"/>
              </a:buClr>
              <a:buSzPts val="2800"/>
              <a:buFont typeface="Roboto Slab Regular"/>
              <a:buNone/>
              <a:defRPr sz="2800">
                <a:solidFill>
                  <a:schemeClr val="dk1"/>
                </a:solidFill>
                <a:latin typeface="Roboto Slab Regular"/>
                <a:ea typeface="Roboto Slab Regular"/>
                <a:cs typeface="Roboto Slab Regular"/>
                <a:sym typeface="Roboto Slab Regular"/>
              </a:defRPr>
            </a:lvl5pPr>
            <a:lvl6pPr lvl="5" algn="ctr">
              <a:spcBef>
                <a:spcPts val="0"/>
              </a:spcBef>
              <a:spcAft>
                <a:spcPts val="0"/>
              </a:spcAft>
              <a:buClr>
                <a:schemeClr val="dk1"/>
              </a:buClr>
              <a:buSzPts val="2800"/>
              <a:buFont typeface="Roboto Slab Regular"/>
              <a:buNone/>
              <a:defRPr sz="2800">
                <a:solidFill>
                  <a:schemeClr val="dk1"/>
                </a:solidFill>
                <a:latin typeface="Roboto Slab Regular"/>
                <a:ea typeface="Roboto Slab Regular"/>
                <a:cs typeface="Roboto Slab Regular"/>
                <a:sym typeface="Roboto Slab Regular"/>
              </a:defRPr>
            </a:lvl6pPr>
            <a:lvl7pPr lvl="6" algn="ctr">
              <a:spcBef>
                <a:spcPts val="0"/>
              </a:spcBef>
              <a:spcAft>
                <a:spcPts val="0"/>
              </a:spcAft>
              <a:buClr>
                <a:schemeClr val="dk1"/>
              </a:buClr>
              <a:buSzPts val="2800"/>
              <a:buFont typeface="Roboto Slab Regular"/>
              <a:buNone/>
              <a:defRPr sz="2800">
                <a:solidFill>
                  <a:schemeClr val="dk1"/>
                </a:solidFill>
                <a:latin typeface="Roboto Slab Regular"/>
                <a:ea typeface="Roboto Slab Regular"/>
                <a:cs typeface="Roboto Slab Regular"/>
                <a:sym typeface="Roboto Slab Regular"/>
              </a:defRPr>
            </a:lvl7pPr>
            <a:lvl8pPr lvl="7" algn="ctr">
              <a:spcBef>
                <a:spcPts val="0"/>
              </a:spcBef>
              <a:spcAft>
                <a:spcPts val="0"/>
              </a:spcAft>
              <a:buClr>
                <a:schemeClr val="dk1"/>
              </a:buClr>
              <a:buSzPts val="2800"/>
              <a:buFont typeface="Roboto Slab Regular"/>
              <a:buNone/>
              <a:defRPr sz="2800">
                <a:solidFill>
                  <a:schemeClr val="dk1"/>
                </a:solidFill>
                <a:latin typeface="Roboto Slab Regular"/>
                <a:ea typeface="Roboto Slab Regular"/>
                <a:cs typeface="Roboto Slab Regular"/>
                <a:sym typeface="Roboto Slab Regular"/>
              </a:defRPr>
            </a:lvl8pPr>
            <a:lvl9pPr lvl="8" algn="ctr">
              <a:spcBef>
                <a:spcPts val="0"/>
              </a:spcBef>
              <a:spcAft>
                <a:spcPts val="0"/>
              </a:spcAft>
              <a:buClr>
                <a:schemeClr val="dk1"/>
              </a:buClr>
              <a:buSzPts val="2800"/>
              <a:buFont typeface="Roboto Slab Regular"/>
              <a:buNone/>
              <a:defRPr sz="2800">
                <a:solidFill>
                  <a:schemeClr val="dk1"/>
                </a:solidFill>
                <a:latin typeface="Roboto Slab Regular"/>
                <a:ea typeface="Roboto Slab Regular"/>
                <a:cs typeface="Roboto Slab Regular"/>
                <a:sym typeface="Roboto Slab Regular"/>
              </a:defRPr>
            </a:lvl9pPr>
          </a:lstStyle>
          <a:p>
            <a:endParaRPr/>
          </a:p>
        </p:txBody>
      </p:sp>
      <p:sp>
        <p:nvSpPr>
          <p:cNvPr id="7" name="Google Shape;7;p1"/>
          <p:cNvSpPr txBox="1">
            <a:spLocks noGrp="1"/>
          </p:cNvSpPr>
          <p:nvPr>
            <p:ph type="body" idx="1"/>
          </p:nvPr>
        </p:nvSpPr>
        <p:spPr>
          <a:xfrm>
            <a:off x="713225" y="1280325"/>
            <a:ext cx="7717500" cy="3327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marL="914400" lvl="1" indent="-3175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marL="1371600" lvl="2" indent="-3175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marL="1828800" lvl="3" indent="-3175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marL="2286000" lvl="4" indent="-3175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marL="2743200" lvl="5" indent="-3175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marL="3200400" lvl="6" indent="-3175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marL="3657600" lvl="7" indent="-3175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marL="4114800" lvl="8" indent="-317500">
              <a:lnSpc>
                <a:spcPct val="115000"/>
              </a:lnSpc>
              <a:spcBef>
                <a:spcPts val="1600"/>
              </a:spcBef>
              <a:spcAft>
                <a:spcPts val="160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a:endParaRPr/>
          </a:p>
        </p:txBody>
      </p:sp>
    </p:spTree>
    <p:extLst>
      <p:ext uri="{BB962C8B-B14F-4D97-AF65-F5344CB8AC3E}">
        <p14:creationId xmlns:p14="http://schemas.microsoft.com/office/powerpoint/2010/main" val="1822737517"/>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6.jp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ctrTitle"/>
          </p:nvPr>
        </p:nvSpPr>
        <p:spPr>
          <a:xfrm>
            <a:off x="892749" y="1288350"/>
            <a:ext cx="7503105" cy="25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dirty="0">
                <a:solidFill>
                  <a:schemeClr val="dk1"/>
                </a:solidFill>
              </a:rPr>
              <a:t>J2EE - </a:t>
            </a:r>
            <a:r>
              <a:rPr lang="fr-FR" sz="6200" dirty="0"/>
              <a:t>Java 2 Platform, Enterprise Edition</a:t>
            </a:r>
            <a:endParaRPr sz="62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3"/>
          <p:cNvSpPr txBox="1">
            <a:spLocks noGrp="1"/>
          </p:cNvSpPr>
          <p:nvPr>
            <p:ph type="title"/>
          </p:nvPr>
        </p:nvSpPr>
        <p:spPr>
          <a:xfrm>
            <a:off x="2548798" y="270619"/>
            <a:ext cx="4415671" cy="150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Client-tier components</a:t>
            </a:r>
            <a:endParaRPr dirty="0"/>
          </a:p>
        </p:txBody>
      </p:sp>
      <p:sp>
        <p:nvSpPr>
          <p:cNvPr id="438" name="Google Shape;438;p43"/>
          <p:cNvSpPr/>
          <p:nvPr/>
        </p:nvSpPr>
        <p:spPr>
          <a:xfrm rot="21261079" flipH="1">
            <a:off x="2771317" y="4257530"/>
            <a:ext cx="2869272" cy="1466537"/>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Content Placeholder 7">
            <a:extLst>
              <a:ext uri="{FF2B5EF4-FFF2-40B4-BE49-F238E27FC236}">
                <a16:creationId xmlns:a16="http://schemas.microsoft.com/office/drawing/2014/main" id="{556989B3-04EA-4F3F-9B6E-5FBC68C8E19E}"/>
              </a:ext>
            </a:extLst>
          </p:cNvPr>
          <p:cNvPicPr>
            <a:picLocks noChangeAspect="1"/>
          </p:cNvPicPr>
          <p:nvPr/>
        </p:nvPicPr>
        <p:blipFill>
          <a:blip r:embed="rId3"/>
          <a:stretch>
            <a:fillRect/>
          </a:stretch>
        </p:blipFill>
        <p:spPr>
          <a:xfrm>
            <a:off x="0" y="1285102"/>
            <a:ext cx="4205953" cy="2933550"/>
          </a:xfrm>
          <a:prstGeom prst="rect">
            <a:avLst/>
          </a:prstGeom>
        </p:spPr>
      </p:pic>
      <p:sp>
        <p:nvSpPr>
          <p:cNvPr id="9" name="Content Placeholder 5">
            <a:extLst>
              <a:ext uri="{FF2B5EF4-FFF2-40B4-BE49-F238E27FC236}">
                <a16:creationId xmlns:a16="http://schemas.microsoft.com/office/drawing/2014/main" id="{30450655-26BF-4576-AAB1-A7C5C891CA08}"/>
              </a:ext>
            </a:extLst>
          </p:cNvPr>
          <p:cNvSpPr txBox="1">
            <a:spLocks/>
          </p:cNvSpPr>
          <p:nvPr/>
        </p:nvSpPr>
        <p:spPr>
          <a:xfrm>
            <a:off x="4062608" y="1285102"/>
            <a:ext cx="5181600" cy="31339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Lato"/>
              <a:buNone/>
              <a:defRPr sz="16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algn="l">
              <a:buFont typeface="Wingdings" panose="05000000000000000000" pitchFamily="2" charset="2"/>
              <a:buChar char="v"/>
            </a:pPr>
            <a:r>
              <a:rPr lang="en-US" sz="1700" b="1" dirty="0"/>
              <a:t>Application:</a:t>
            </a:r>
          </a:p>
          <a:p>
            <a:pPr marL="627063" lvl="1" indent="-176213" algn="l">
              <a:buFont typeface="Wingdings" panose="05000000000000000000" pitchFamily="2" charset="2"/>
              <a:buChar char="Ø"/>
            </a:pPr>
            <a:r>
              <a:rPr lang="en-US" sz="1700" dirty="0"/>
              <a:t>Is used for a non-web-browser-based J2EE application</a:t>
            </a:r>
          </a:p>
          <a:p>
            <a:pPr marL="627063" lvl="1" indent="-176213" algn="l">
              <a:buFont typeface="Wingdings" panose="05000000000000000000" pitchFamily="2" charset="2"/>
              <a:buChar char="Ø"/>
            </a:pPr>
            <a:r>
              <a:rPr lang="en-US" sz="1700" dirty="0"/>
              <a:t>Executes on the client machine</a:t>
            </a:r>
          </a:p>
          <a:p>
            <a:pPr marL="627063" lvl="1" indent="-176213" algn="l">
              <a:buFont typeface="Wingdings" panose="05000000000000000000" pitchFamily="2" charset="2"/>
              <a:buChar char="Ø"/>
            </a:pPr>
            <a:r>
              <a:rPr lang="en-US" sz="1700" dirty="0"/>
              <a:t>Can contain a graphical or command-line interface</a:t>
            </a:r>
          </a:p>
          <a:p>
            <a:pPr marL="627063" lvl="1" indent="-176213" algn="l">
              <a:buFont typeface="Wingdings" panose="05000000000000000000" pitchFamily="2" charset="2"/>
              <a:buChar char="Ø"/>
            </a:pPr>
            <a:r>
              <a:rPr lang="en-US" sz="1700" dirty="0"/>
              <a:t>Is a thick client</a:t>
            </a:r>
          </a:p>
          <a:p>
            <a:pPr marL="627063" lvl="1" indent="-176213" algn="l">
              <a:buFont typeface="Wingdings" panose="05000000000000000000" pitchFamily="2" charset="2"/>
              <a:buChar char="Ø"/>
            </a:pPr>
            <a:r>
              <a:rPr lang="en-US" sz="1700" dirty="0"/>
              <a:t>Accesses business-tier components or a Servlet on the web tier</a:t>
            </a:r>
          </a:p>
          <a:p>
            <a:endParaRPr lang="en-US" dirty="0"/>
          </a:p>
        </p:txBody>
      </p:sp>
    </p:spTree>
    <p:extLst>
      <p:ext uri="{BB962C8B-B14F-4D97-AF65-F5344CB8AC3E}">
        <p14:creationId xmlns:p14="http://schemas.microsoft.com/office/powerpoint/2010/main" val="3478813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8" name="Google Shape;418;p42"/>
          <p:cNvSpPr txBox="1">
            <a:spLocks noGrp="1"/>
          </p:cNvSpPr>
          <p:nvPr>
            <p:ph type="title"/>
          </p:nvPr>
        </p:nvSpPr>
        <p:spPr>
          <a:xfrm>
            <a:off x="720000" y="21014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Web-Tier Components</a:t>
            </a:r>
            <a:endParaRPr dirty="0"/>
          </a:p>
        </p:txBody>
      </p:sp>
      <p:grpSp>
        <p:nvGrpSpPr>
          <p:cNvPr id="419" name="Google Shape;419;p42"/>
          <p:cNvGrpSpPr/>
          <p:nvPr/>
        </p:nvGrpSpPr>
        <p:grpSpPr>
          <a:xfrm>
            <a:off x="7525942" y="2138873"/>
            <a:ext cx="366269" cy="369913"/>
            <a:chOff x="-64764500" y="2280550"/>
            <a:chExt cx="316650" cy="319800"/>
          </a:xfrm>
        </p:grpSpPr>
        <p:sp>
          <p:nvSpPr>
            <p:cNvPr id="420" name="Google Shape;420;p42"/>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2"/>
          <p:cNvGrpSpPr/>
          <p:nvPr/>
        </p:nvGrpSpPr>
        <p:grpSpPr>
          <a:xfrm>
            <a:off x="7589280" y="3820208"/>
            <a:ext cx="239610" cy="365517"/>
            <a:chOff x="-64343900" y="2282125"/>
            <a:chExt cx="207150" cy="316000"/>
          </a:xfrm>
        </p:grpSpPr>
        <p:sp>
          <p:nvSpPr>
            <p:cNvPr id="423" name="Google Shape;423;p42"/>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2"/>
          <p:cNvGrpSpPr/>
          <p:nvPr/>
        </p:nvGrpSpPr>
        <p:grpSpPr>
          <a:xfrm>
            <a:off x="7519123" y="2701059"/>
            <a:ext cx="379918" cy="366038"/>
            <a:chOff x="-63665750" y="1914325"/>
            <a:chExt cx="328450" cy="316450"/>
          </a:xfrm>
        </p:grpSpPr>
        <p:sp>
          <p:nvSpPr>
            <p:cNvPr id="426" name="Google Shape;426;p42"/>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2"/>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42"/>
          <p:cNvGrpSpPr/>
          <p:nvPr/>
        </p:nvGrpSpPr>
        <p:grpSpPr>
          <a:xfrm>
            <a:off x="7524126" y="3259365"/>
            <a:ext cx="369913" cy="368554"/>
            <a:chOff x="-63666550" y="2278975"/>
            <a:chExt cx="319800" cy="318625"/>
          </a:xfrm>
        </p:grpSpPr>
        <p:sp>
          <p:nvSpPr>
            <p:cNvPr id="429" name="Google Shape;429;p42"/>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Content Placeholder 2">
            <a:extLst>
              <a:ext uri="{FF2B5EF4-FFF2-40B4-BE49-F238E27FC236}">
                <a16:creationId xmlns:a16="http://schemas.microsoft.com/office/drawing/2014/main" id="{826EBD5C-9114-4B85-904B-4EE99986017C}"/>
              </a:ext>
            </a:extLst>
          </p:cNvPr>
          <p:cNvSpPr txBox="1">
            <a:spLocks/>
          </p:cNvSpPr>
          <p:nvPr/>
        </p:nvSpPr>
        <p:spPr>
          <a:xfrm>
            <a:off x="20530" y="1203979"/>
            <a:ext cx="4551470" cy="43513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Ø"/>
            </a:pPr>
            <a:r>
              <a:rPr lang="en-US" sz="1800" dirty="0"/>
              <a:t>A web tier may consist of:</a:t>
            </a:r>
          </a:p>
          <a:p>
            <a:pPr marL="538163" lvl="1" indent="-285750">
              <a:buFont typeface="Wingdings" panose="05000000000000000000" pitchFamily="2" charset="2"/>
              <a:buChar char="§"/>
            </a:pPr>
            <a:r>
              <a:rPr lang="en-US" sz="1800" dirty="0"/>
              <a:t>Java Servlets</a:t>
            </a:r>
          </a:p>
          <a:p>
            <a:pPr marL="538163" lvl="1" indent="-285750">
              <a:buFont typeface="Wingdings" panose="05000000000000000000" pitchFamily="2" charset="2"/>
              <a:buChar char="§"/>
            </a:pPr>
            <a:r>
              <a:rPr lang="en-US" sz="1800" dirty="0"/>
              <a:t>JSPs</a:t>
            </a:r>
          </a:p>
          <a:p>
            <a:pPr marL="285750" indent="-285750">
              <a:buFont typeface="Wingdings" panose="05000000000000000000" pitchFamily="2" charset="2"/>
              <a:buChar char="Ø"/>
            </a:pPr>
            <a:r>
              <a:rPr lang="en-US" sz="1800" dirty="0"/>
              <a:t>Servlets and JSPs:</a:t>
            </a:r>
          </a:p>
          <a:p>
            <a:pPr marL="538163" lvl="1" indent="-285750">
              <a:buFont typeface="Wingdings" panose="05000000000000000000" pitchFamily="2" charset="2"/>
              <a:buChar char="§"/>
            </a:pPr>
            <a:r>
              <a:rPr lang="en-US" sz="1800" dirty="0"/>
              <a:t>Work on a request-response model</a:t>
            </a:r>
          </a:p>
          <a:p>
            <a:pPr marL="538163" lvl="1" indent="-285750">
              <a:buFont typeface="Wingdings" panose="05000000000000000000" pitchFamily="2" charset="2"/>
              <a:buChar char="§"/>
            </a:pPr>
            <a:r>
              <a:rPr lang="en-US" sz="1800" dirty="0"/>
              <a:t>Generate HTML dynamically</a:t>
            </a:r>
          </a:p>
          <a:p>
            <a:pPr marL="538163" lvl="1" indent="-285750">
              <a:buFont typeface="Wingdings" panose="05000000000000000000" pitchFamily="2" charset="2"/>
              <a:buChar char="§"/>
            </a:pPr>
            <a:r>
              <a:rPr lang="en-US" sz="1800" dirty="0"/>
              <a:t>Access the database through JDBC</a:t>
            </a:r>
          </a:p>
          <a:p>
            <a:pPr marL="538163" lvl="1" indent="-285750">
              <a:buFont typeface="Wingdings" panose="05000000000000000000" pitchFamily="2" charset="2"/>
              <a:buChar char="§"/>
            </a:pPr>
            <a:r>
              <a:rPr lang="en-US" sz="1800" dirty="0"/>
              <a:t>Access the business-tier components</a:t>
            </a:r>
          </a:p>
          <a:p>
            <a:pPr marL="538163" lvl="1" indent="-285750">
              <a:buFont typeface="Wingdings" panose="05000000000000000000" pitchFamily="2" charset="2"/>
              <a:buChar char="§"/>
            </a:pPr>
            <a:r>
              <a:rPr lang="en-US" sz="1800" dirty="0"/>
              <a:t>Handle user-centric events, such as an HREF link or form submission</a:t>
            </a:r>
          </a:p>
        </p:txBody>
      </p:sp>
      <p:pic>
        <p:nvPicPr>
          <p:cNvPr id="18" name="Content Placeholder 3">
            <a:extLst>
              <a:ext uri="{FF2B5EF4-FFF2-40B4-BE49-F238E27FC236}">
                <a16:creationId xmlns:a16="http://schemas.microsoft.com/office/drawing/2014/main" id="{AD632C55-8653-4D9B-B532-C4A767D4D0DF}"/>
              </a:ext>
            </a:extLst>
          </p:cNvPr>
          <p:cNvPicPr>
            <a:picLocks noChangeAspect="1"/>
          </p:cNvPicPr>
          <p:nvPr/>
        </p:nvPicPr>
        <p:blipFill>
          <a:blip r:embed="rId3"/>
          <a:stretch>
            <a:fillRect/>
          </a:stretch>
        </p:blipFill>
        <p:spPr>
          <a:xfrm>
            <a:off x="4572000" y="1261817"/>
            <a:ext cx="4389329" cy="3129026"/>
          </a:xfrm>
          <a:prstGeom prst="rect">
            <a:avLst/>
          </a:prstGeom>
        </p:spPr>
      </p:pic>
    </p:spTree>
    <p:extLst>
      <p:ext uri="{BB962C8B-B14F-4D97-AF65-F5344CB8AC3E}">
        <p14:creationId xmlns:p14="http://schemas.microsoft.com/office/powerpoint/2010/main" val="2113285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3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fltVal val="0"/>
                                          </p:val>
                                        </p:tav>
                                        <p:tav tm="100000">
                                          <p:val>
                                            <p:strVal val="#ppt_w"/>
                                          </p:val>
                                        </p:tav>
                                      </p:tavLst>
                                    </p:anim>
                                    <p:anim calcmode="lin" valueType="num">
                                      <p:cBhvr>
                                        <p:cTn id="14" dur="1000" fill="hold"/>
                                        <p:tgtEl>
                                          <p:spTgt spid="18"/>
                                        </p:tgtEl>
                                        <p:attrNameLst>
                                          <p:attrName>ppt_h</p:attrName>
                                        </p:attrNameLst>
                                      </p:cBhvr>
                                      <p:tavLst>
                                        <p:tav tm="0">
                                          <p:val>
                                            <p:fltVal val="0"/>
                                          </p:val>
                                        </p:tav>
                                        <p:tav tm="100000">
                                          <p:val>
                                            <p:strVal val="#ppt_h"/>
                                          </p:val>
                                        </p:tav>
                                      </p:tavLst>
                                    </p:anim>
                                    <p:anim calcmode="lin" valueType="num">
                                      <p:cBhvr>
                                        <p:cTn id="15" dur="1000" fill="hold"/>
                                        <p:tgtEl>
                                          <p:spTgt spid="18"/>
                                        </p:tgtEl>
                                        <p:attrNameLst>
                                          <p:attrName>style.rotation</p:attrName>
                                        </p:attrNameLst>
                                      </p:cBhvr>
                                      <p:tavLst>
                                        <p:tav tm="0">
                                          <p:val>
                                            <p:fltVal val="90"/>
                                          </p:val>
                                        </p:tav>
                                        <p:tav tm="100000">
                                          <p:val>
                                            <p:fltVal val="0"/>
                                          </p:val>
                                        </p:tav>
                                      </p:tavLst>
                                    </p:anim>
                                    <p:animEffect transition="in" filter="fade">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0"/>
          <p:cNvSpPr/>
          <p:nvPr/>
        </p:nvSpPr>
        <p:spPr>
          <a:xfrm>
            <a:off x="974250" y="1019566"/>
            <a:ext cx="71955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0"/>
          <p:cNvSpPr/>
          <p:nvPr/>
        </p:nvSpPr>
        <p:spPr>
          <a:xfrm rot="-5400000">
            <a:off x="-752655" y="1933966"/>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0"/>
          <p:cNvSpPr/>
          <p:nvPr/>
        </p:nvSpPr>
        <p:spPr>
          <a:xfrm rot="-5400000">
            <a:off x="-570387" y="2059706"/>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0"/>
          <p:cNvSpPr/>
          <p:nvPr/>
        </p:nvSpPr>
        <p:spPr>
          <a:xfrm rot="5400000" flipH="1">
            <a:off x="7344870" y="1933966"/>
            <a:ext cx="2551785" cy="127557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rot="5400000" flipH="1">
            <a:off x="7665686" y="2059706"/>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8;p42">
            <a:extLst>
              <a:ext uri="{FF2B5EF4-FFF2-40B4-BE49-F238E27FC236}">
                <a16:creationId xmlns:a16="http://schemas.microsoft.com/office/drawing/2014/main" id="{5364BEBC-0A7D-4650-BFC5-5D0EF21FFAB5}"/>
              </a:ext>
            </a:extLst>
          </p:cNvPr>
          <p:cNvSpPr txBox="1">
            <a:spLocks/>
          </p:cNvSpPr>
          <p:nvPr/>
        </p:nvSpPr>
        <p:spPr>
          <a:xfrm>
            <a:off x="720000" y="22032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Fjalla One"/>
              <a:buNone/>
              <a:defRPr sz="11000" b="1"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9600"/>
              <a:buFont typeface="Fjalla One"/>
              <a:buNone/>
              <a:defRPr sz="9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9600"/>
              <a:buFont typeface="Fjalla One"/>
              <a:buNone/>
              <a:defRPr sz="9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9600"/>
              <a:buFont typeface="Fjalla One"/>
              <a:buNone/>
              <a:defRPr sz="9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9600"/>
              <a:buFont typeface="Fjalla One"/>
              <a:buNone/>
              <a:defRPr sz="9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9600"/>
              <a:buFont typeface="Fjalla One"/>
              <a:buNone/>
              <a:defRPr sz="9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9600"/>
              <a:buFont typeface="Fjalla One"/>
              <a:buNone/>
              <a:defRPr sz="9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9600"/>
              <a:buFont typeface="Fjalla One"/>
              <a:buNone/>
              <a:defRPr sz="9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9600"/>
              <a:buFont typeface="Fjalla One"/>
              <a:buNone/>
              <a:defRPr sz="9600" b="0" i="0" u="none" strike="noStrike" cap="none">
                <a:solidFill>
                  <a:schemeClr val="dk1"/>
                </a:solidFill>
                <a:latin typeface="Fjalla One"/>
                <a:ea typeface="Fjalla One"/>
                <a:cs typeface="Fjalla One"/>
                <a:sym typeface="Fjalla One"/>
              </a:defRPr>
            </a:lvl9pPr>
          </a:lstStyle>
          <a:p>
            <a:r>
              <a:rPr lang="vi-VN" sz="3500" dirty="0" err="1"/>
              <a:t>Web-Tier</a:t>
            </a:r>
            <a:r>
              <a:rPr lang="vi-VN" sz="3500" dirty="0"/>
              <a:t> </a:t>
            </a:r>
            <a:r>
              <a:rPr lang="vi-VN" sz="3500" dirty="0" err="1"/>
              <a:t>Components</a:t>
            </a:r>
            <a:endParaRPr lang="vi-VN" sz="3500" dirty="0"/>
          </a:p>
        </p:txBody>
      </p:sp>
      <p:sp>
        <p:nvSpPr>
          <p:cNvPr id="14" name="Content Placeholder 2">
            <a:extLst>
              <a:ext uri="{FF2B5EF4-FFF2-40B4-BE49-F238E27FC236}">
                <a16:creationId xmlns:a16="http://schemas.microsoft.com/office/drawing/2014/main" id="{C7F3147E-1AB1-4214-96B8-97386911EB6F}"/>
              </a:ext>
            </a:extLst>
          </p:cNvPr>
          <p:cNvSpPr txBox="1">
            <a:spLocks/>
          </p:cNvSpPr>
          <p:nvPr/>
        </p:nvSpPr>
        <p:spPr>
          <a:xfrm>
            <a:off x="974249" y="1019566"/>
            <a:ext cx="7633201" cy="43513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2pPr>
            <a:lvl3pPr marL="1371600" marR="0" lvl="2" indent="-317500" algn="ctr" rtl="0">
              <a:lnSpc>
                <a:spcPct val="100000"/>
              </a:lnSpc>
              <a:spcBef>
                <a:spcPts val="160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3pPr>
            <a:lvl4pPr marL="1828800" marR="0" lvl="3" indent="-317500" algn="ctr" rtl="0">
              <a:lnSpc>
                <a:spcPct val="100000"/>
              </a:lnSpc>
              <a:spcBef>
                <a:spcPts val="160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4pPr>
            <a:lvl5pPr marL="2286000" marR="0" lvl="4" indent="-317500" algn="ctr" rtl="0">
              <a:lnSpc>
                <a:spcPct val="100000"/>
              </a:lnSpc>
              <a:spcBef>
                <a:spcPts val="160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5pPr>
            <a:lvl6pPr marL="2743200" marR="0" lvl="5" indent="-317500" algn="ctr" rtl="0">
              <a:lnSpc>
                <a:spcPct val="100000"/>
              </a:lnSpc>
              <a:spcBef>
                <a:spcPts val="160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6pPr>
            <a:lvl7pPr marL="3200400" marR="0" lvl="6" indent="-317500" algn="ctr" rtl="0">
              <a:lnSpc>
                <a:spcPct val="100000"/>
              </a:lnSpc>
              <a:spcBef>
                <a:spcPts val="160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7pPr>
            <a:lvl8pPr marL="3657600" marR="0" lvl="7" indent="-317500" algn="ctr" rtl="0">
              <a:lnSpc>
                <a:spcPct val="100000"/>
              </a:lnSpc>
              <a:spcBef>
                <a:spcPts val="160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8pPr>
            <a:lvl9pPr marL="4114800" marR="0" lvl="8" indent="-317500" algn="ctr" rtl="0">
              <a:lnSpc>
                <a:spcPct val="100000"/>
              </a:lnSpc>
              <a:spcBef>
                <a:spcPts val="1600"/>
              </a:spcBef>
              <a:spcAft>
                <a:spcPts val="1600"/>
              </a:spcAft>
              <a:buClr>
                <a:schemeClr val="dk1"/>
              </a:buClr>
              <a:buSzPts val="1600"/>
              <a:buFont typeface="Lato"/>
              <a:buNone/>
              <a:defRPr sz="1600" b="0" i="0" u="none" strike="noStrike" cap="none">
                <a:solidFill>
                  <a:schemeClr val="dk1"/>
                </a:solidFill>
                <a:latin typeface="Lato"/>
                <a:ea typeface="Lato"/>
                <a:cs typeface="Lato"/>
                <a:sym typeface="Lato"/>
              </a:defRPr>
            </a:lvl9pPr>
          </a:lstStyle>
          <a:p>
            <a:pPr algn="l">
              <a:buFont typeface="Wingdings" panose="05000000000000000000" pitchFamily="2" charset="2"/>
              <a:buChar char="v"/>
            </a:pPr>
            <a:r>
              <a:rPr lang="en-US" dirty="0"/>
              <a:t>In summary:</a:t>
            </a:r>
          </a:p>
          <a:p>
            <a:pPr marL="801688" lvl="1" indent="-204788" algn="l">
              <a:buFont typeface="Wingdings" panose="05000000000000000000" pitchFamily="2" charset="2"/>
              <a:buChar char="Ø"/>
            </a:pPr>
            <a:r>
              <a:rPr lang="en-US" dirty="0"/>
              <a:t>Web-tier components generate dynamic content.</a:t>
            </a:r>
          </a:p>
          <a:p>
            <a:pPr marL="801688" lvl="1" indent="-204788" algn="l">
              <a:buFont typeface="Wingdings" panose="05000000000000000000" pitchFamily="2" charset="2"/>
              <a:buChar char="Ø"/>
            </a:pPr>
            <a:r>
              <a:rPr lang="en-US" dirty="0"/>
              <a:t>Servlets:</a:t>
            </a:r>
          </a:p>
          <a:p>
            <a:pPr marL="989013" lvl="2" indent="-198438" algn="l">
              <a:buFont typeface="Wingdings" panose="05000000000000000000" pitchFamily="2" charset="2"/>
              <a:buChar char="§"/>
            </a:pPr>
            <a:r>
              <a:rPr lang="en-US" dirty="0"/>
              <a:t>Extend web server functionality</a:t>
            </a:r>
          </a:p>
          <a:p>
            <a:pPr marL="989013" lvl="2" indent="-198438" algn="l">
              <a:buFont typeface="Wingdings" panose="05000000000000000000" pitchFamily="2" charset="2"/>
              <a:buChar char="§"/>
            </a:pPr>
            <a:r>
              <a:rPr lang="en-US" dirty="0"/>
              <a:t>Are designed more for processing than for presentation</a:t>
            </a:r>
          </a:p>
          <a:p>
            <a:pPr marL="801688" lvl="1" indent="-204788" algn="l">
              <a:buFont typeface="Wingdings" panose="05000000000000000000" pitchFamily="2" charset="2"/>
              <a:buChar char="Ø"/>
            </a:pPr>
            <a:r>
              <a:rPr lang="en-US" dirty="0"/>
              <a:t>JSPs:</a:t>
            </a:r>
          </a:p>
          <a:p>
            <a:pPr marL="989013" lvl="2" indent="-198438" algn="l">
              <a:buFont typeface="Wingdings" panose="05000000000000000000" pitchFamily="2" charset="2"/>
              <a:buChar char="§"/>
            </a:pPr>
            <a:r>
              <a:rPr lang="en-US" dirty="0"/>
              <a:t>Combine HTML (or other markup) and Java</a:t>
            </a:r>
          </a:p>
          <a:p>
            <a:pPr marL="989013" lvl="2" indent="-198438" algn="l">
              <a:buFont typeface="Wingdings" panose="05000000000000000000" pitchFamily="2" charset="2"/>
              <a:buChar char="§"/>
            </a:pPr>
            <a:r>
              <a:rPr lang="en-US" dirty="0"/>
              <a:t>Are designed to separate content creation from presentation logic</a:t>
            </a:r>
          </a:p>
          <a:p>
            <a:pPr marL="989013" lvl="2" indent="-198438" algn="l">
              <a:buFont typeface="Wingdings" panose="05000000000000000000" pitchFamily="2" charset="2"/>
              <a:buChar char="§"/>
            </a:pPr>
            <a:r>
              <a:rPr lang="en-US" dirty="0"/>
              <a:t>Are precompiled and converted to Servlets at runtime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3"/>
          <p:cNvSpPr txBox="1">
            <a:spLocks noGrp="1"/>
          </p:cNvSpPr>
          <p:nvPr>
            <p:ph type="title"/>
          </p:nvPr>
        </p:nvSpPr>
        <p:spPr>
          <a:xfrm>
            <a:off x="720000" y="24460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Business-Tier Components</a:t>
            </a:r>
            <a:endParaRPr dirty="0"/>
          </a:p>
        </p:txBody>
      </p:sp>
      <p:pic>
        <p:nvPicPr>
          <p:cNvPr id="33" name="Content Placeholder 3">
            <a:extLst>
              <a:ext uri="{FF2B5EF4-FFF2-40B4-BE49-F238E27FC236}">
                <a16:creationId xmlns:a16="http://schemas.microsoft.com/office/drawing/2014/main" id="{1E056B3C-4F21-4E67-B74C-3F80D99E2C3F}"/>
              </a:ext>
            </a:extLst>
          </p:cNvPr>
          <p:cNvPicPr>
            <a:picLocks noChangeAspect="1"/>
          </p:cNvPicPr>
          <p:nvPr/>
        </p:nvPicPr>
        <p:blipFill>
          <a:blip r:embed="rId3"/>
          <a:stretch>
            <a:fillRect/>
          </a:stretch>
        </p:blipFill>
        <p:spPr>
          <a:xfrm>
            <a:off x="5322455" y="1127342"/>
            <a:ext cx="3720235" cy="3771549"/>
          </a:xfrm>
          <a:prstGeom prst="rect">
            <a:avLst/>
          </a:prstGeom>
          <a:noFill/>
          <a:ln>
            <a:noFill/>
          </a:ln>
        </p:spPr>
      </p:pic>
      <p:sp>
        <p:nvSpPr>
          <p:cNvPr id="34" name="Content Placeholder 2">
            <a:extLst>
              <a:ext uri="{FF2B5EF4-FFF2-40B4-BE49-F238E27FC236}">
                <a16:creationId xmlns:a16="http://schemas.microsoft.com/office/drawing/2014/main" id="{6BFEBF56-E81C-4B1C-9D16-C7C10A9EA333}"/>
              </a:ext>
            </a:extLst>
          </p:cNvPr>
          <p:cNvSpPr txBox="1">
            <a:spLocks/>
          </p:cNvSpPr>
          <p:nvPr/>
        </p:nvSpPr>
        <p:spPr>
          <a:xfrm>
            <a:off x="570796" y="530959"/>
            <a:ext cx="4715189" cy="435133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algn="l">
              <a:lnSpc>
                <a:spcPct val="150000"/>
              </a:lnSpc>
              <a:buFont typeface="Wingdings" panose="05000000000000000000" pitchFamily="2" charset="2"/>
              <a:buChar char="Ø"/>
            </a:pPr>
            <a:r>
              <a:rPr lang="en-US" sz="1800" dirty="0"/>
              <a:t>Are EJBs</a:t>
            </a:r>
          </a:p>
          <a:p>
            <a:pPr algn="l">
              <a:lnSpc>
                <a:spcPct val="150000"/>
              </a:lnSpc>
              <a:buFont typeface="Wingdings" panose="05000000000000000000" pitchFamily="2" charset="2"/>
              <a:buChar char="Ø"/>
            </a:pPr>
            <a:r>
              <a:rPr lang="en-US" sz="1800" dirty="0"/>
              <a:t>Handle business logic</a:t>
            </a:r>
          </a:p>
          <a:p>
            <a:pPr algn="l">
              <a:lnSpc>
                <a:spcPct val="150000"/>
              </a:lnSpc>
              <a:buFont typeface="Wingdings" panose="05000000000000000000" pitchFamily="2" charset="2"/>
              <a:buChar char="Ø"/>
            </a:pPr>
            <a:r>
              <a:rPr lang="en-US" sz="1800" dirty="0"/>
              <a:t>Receive data from client programs</a:t>
            </a:r>
          </a:p>
          <a:p>
            <a:pPr algn="l">
              <a:lnSpc>
                <a:spcPct val="150000"/>
              </a:lnSpc>
              <a:buFont typeface="Wingdings" panose="05000000000000000000" pitchFamily="2" charset="2"/>
              <a:buChar char="Ø"/>
            </a:pPr>
            <a:r>
              <a:rPr lang="en-US" sz="1800" dirty="0"/>
              <a:t>Retrieve data from database storage</a:t>
            </a:r>
          </a:p>
          <a:p>
            <a:pPr algn="l">
              <a:lnSpc>
                <a:spcPct val="150000"/>
              </a:lnSpc>
              <a:buFont typeface="Wingdings" panose="05000000000000000000" pitchFamily="2" charset="2"/>
              <a:buChar char="Ø"/>
            </a:pPr>
            <a:r>
              <a:rPr lang="en-US" sz="1800" dirty="0"/>
              <a:t>Process the data and communicate with the database and the client program</a:t>
            </a:r>
          </a:p>
          <a:p>
            <a:pPr algn="l">
              <a:lnSpc>
                <a:spcPct val="150000"/>
              </a:lnSpc>
              <a:buFont typeface="Wingdings" panose="05000000000000000000" pitchFamily="2" charset="2"/>
              <a:buChar char="Ø"/>
            </a:pPr>
            <a:r>
              <a:rPr lang="en-US" sz="1800" dirty="0"/>
              <a:t>Can be invoked by the Web-tier components</a:t>
            </a:r>
          </a:p>
        </p:txBody>
      </p:sp>
    </p:spTree>
    <p:extLst>
      <p:ext uri="{BB962C8B-B14F-4D97-AF65-F5344CB8AC3E}">
        <p14:creationId xmlns:p14="http://schemas.microsoft.com/office/powerpoint/2010/main" val="2898856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circle(in)">
                                      <p:cBhvr>
                                        <p:cTn id="7" dur="2000"/>
                                        <p:tgtEl>
                                          <p:spTgt spid="34"/>
                                        </p:tgtEl>
                                      </p:cBhvr>
                                    </p:animEffect>
                                  </p:childTnLst>
                                </p:cTn>
                              </p:par>
                              <p:par>
                                <p:cTn id="8" presetID="6" presetClass="entr" presetSubtype="16"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circle(in)">
                                      <p:cBhvr>
                                        <p:cTn id="10"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6F058CEE-28FC-4F8C-8A2C-40F0DF86499B}"/>
              </a:ext>
            </a:extLst>
          </p:cNvPr>
          <p:cNvSpPr txBox="1">
            <a:spLocks/>
          </p:cNvSpPr>
          <p:nvPr/>
        </p:nvSpPr>
        <p:spPr>
          <a:xfrm>
            <a:off x="748951" y="648179"/>
            <a:ext cx="7170107" cy="43513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PT Sans"/>
              <a:buNone/>
              <a:defRPr sz="16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algn="just">
              <a:buFont typeface="Arial" panose="020B0604020202020204" pitchFamily="34" charset="0"/>
              <a:buChar char="•"/>
            </a:pPr>
            <a:r>
              <a:rPr lang="en-US" sz="2000" dirty="0"/>
              <a:t>The enterprise information system tier handles EIS software and includes enterprise infrastructure systems, such as </a:t>
            </a:r>
          </a:p>
          <a:p>
            <a:pPr lvl="1" algn="just">
              <a:buFont typeface="Arial" panose="020B0604020202020204" pitchFamily="34" charset="0"/>
              <a:buChar char="•"/>
            </a:pPr>
            <a:r>
              <a:rPr lang="en-US" sz="2000" dirty="0"/>
              <a:t>enterprise resource planning (ERP)</a:t>
            </a:r>
          </a:p>
          <a:p>
            <a:pPr lvl="1" algn="just">
              <a:buFont typeface="Arial" panose="020B0604020202020204" pitchFamily="34" charset="0"/>
              <a:buChar char="•"/>
            </a:pPr>
            <a:r>
              <a:rPr lang="en-US" sz="2000" dirty="0"/>
              <a:t>mainframe transaction processing, database systems</a:t>
            </a:r>
          </a:p>
          <a:p>
            <a:pPr lvl="1" algn="just">
              <a:buFont typeface="Arial" panose="020B0604020202020204" pitchFamily="34" charset="0"/>
              <a:buChar char="•"/>
            </a:pPr>
            <a:r>
              <a:rPr lang="en-US" sz="2000" dirty="0"/>
              <a:t>other legacy information systems</a:t>
            </a:r>
          </a:p>
          <a:p>
            <a:pPr algn="just">
              <a:buFont typeface="Arial" panose="020B0604020202020204" pitchFamily="34" charset="0"/>
              <a:buChar char="•"/>
            </a:pPr>
            <a:r>
              <a:rPr lang="en-US" sz="2000" dirty="0"/>
              <a:t>For example, Java EE application components might need access to enterprise information systems for database connectivity.</a:t>
            </a:r>
          </a:p>
        </p:txBody>
      </p:sp>
      <p:sp>
        <p:nvSpPr>
          <p:cNvPr id="21" name="Google Shape;262;p33">
            <a:extLst>
              <a:ext uri="{FF2B5EF4-FFF2-40B4-BE49-F238E27FC236}">
                <a16:creationId xmlns:a16="http://schemas.microsoft.com/office/drawing/2014/main" id="{5FEA44DB-702C-43C5-A296-0086B6E602A6}"/>
              </a:ext>
            </a:extLst>
          </p:cNvPr>
          <p:cNvSpPr txBox="1">
            <a:spLocks noGrp="1"/>
          </p:cNvSpPr>
          <p:nvPr>
            <p:ph type="title"/>
          </p:nvPr>
        </p:nvSpPr>
        <p:spPr>
          <a:xfrm>
            <a:off x="691049" y="3618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EIS Tier</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1"/>
          <p:cNvSpPr txBox="1">
            <a:spLocks noGrp="1"/>
          </p:cNvSpPr>
          <p:nvPr>
            <p:ph type="title"/>
          </p:nvPr>
        </p:nvSpPr>
        <p:spPr>
          <a:xfrm>
            <a:off x="500574" y="1267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Pros &amp; Cons</a:t>
            </a:r>
            <a:endParaRPr dirty="0"/>
          </a:p>
        </p:txBody>
      </p:sp>
      <p:sp>
        <p:nvSpPr>
          <p:cNvPr id="67" name="Text Placeholder 3">
            <a:extLst>
              <a:ext uri="{FF2B5EF4-FFF2-40B4-BE49-F238E27FC236}">
                <a16:creationId xmlns:a16="http://schemas.microsoft.com/office/drawing/2014/main" id="{48373444-F980-46F9-9C45-0BB188B15B91}"/>
              </a:ext>
            </a:extLst>
          </p:cNvPr>
          <p:cNvSpPr txBox="1">
            <a:spLocks/>
          </p:cNvSpPr>
          <p:nvPr/>
        </p:nvSpPr>
        <p:spPr>
          <a:xfrm>
            <a:off x="500574" y="826606"/>
            <a:ext cx="5157787" cy="823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500" b="1" dirty="0"/>
              <a:t>Pros</a:t>
            </a:r>
          </a:p>
        </p:txBody>
      </p:sp>
      <p:sp>
        <p:nvSpPr>
          <p:cNvPr id="68" name="Content Placeholder 4">
            <a:extLst>
              <a:ext uri="{FF2B5EF4-FFF2-40B4-BE49-F238E27FC236}">
                <a16:creationId xmlns:a16="http://schemas.microsoft.com/office/drawing/2014/main" id="{34A95E39-E14E-4924-A13D-0BF6AFC1B2B4}"/>
              </a:ext>
            </a:extLst>
          </p:cNvPr>
          <p:cNvSpPr txBox="1">
            <a:spLocks/>
          </p:cNvSpPr>
          <p:nvPr/>
        </p:nvSpPr>
        <p:spPr>
          <a:xfrm>
            <a:off x="500574" y="1399554"/>
            <a:ext cx="4337791" cy="3684588"/>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4625" indent="-174625">
              <a:buFont typeface="Arial" panose="020B0604020202020204" pitchFamily="34" charset="0"/>
              <a:buChar char="•"/>
            </a:pPr>
            <a:r>
              <a:rPr lang="en-US" sz="1800" dirty="0"/>
              <a:t>Runs on any operating system and application server (may need adjustments)</a:t>
            </a:r>
          </a:p>
          <a:p>
            <a:pPr marL="174625" indent="-174625">
              <a:buFont typeface="Arial" panose="020B0604020202020204" pitchFamily="34" charset="0"/>
              <a:buChar char="•"/>
            </a:pPr>
            <a:r>
              <a:rPr lang="en-US" sz="1800" dirty="0"/>
              <a:t>Handles complex, high- volume, high-transaction applications</a:t>
            </a:r>
          </a:p>
          <a:p>
            <a:pPr marL="174625" indent="-174625">
              <a:buFont typeface="Arial" panose="020B0604020202020204" pitchFamily="34" charset="0"/>
              <a:buChar char="•"/>
            </a:pPr>
            <a:r>
              <a:rPr lang="en-US" sz="1800" dirty="0"/>
              <a:t>Has more enterprise features for session management, fail-over, load balancing and application integration</a:t>
            </a:r>
          </a:p>
          <a:p>
            <a:pPr marL="174625" indent="-174625">
              <a:buFont typeface="Arial" panose="020B0604020202020204" pitchFamily="34" charset="0"/>
              <a:buChar char="•"/>
            </a:pPr>
            <a:r>
              <a:rPr lang="en-US" sz="1800" dirty="0"/>
              <a:t>Is favored by experienced enterprise vendors such as IBM, BEA, SAP and Oracle</a:t>
            </a:r>
          </a:p>
          <a:p>
            <a:pPr marL="174625" indent="-174625">
              <a:buFont typeface="Arial" panose="020B0604020202020204" pitchFamily="34" charset="0"/>
              <a:buChar char="•"/>
            </a:pPr>
            <a:r>
              <a:rPr lang="en-US" sz="1800" dirty="0"/>
              <a:t>Offers a wide range of vendor choices for tools and application servers</a:t>
            </a:r>
          </a:p>
          <a:p>
            <a:pPr marL="174625" indent="-174625">
              <a:buFont typeface="Arial" panose="020B0604020202020204" pitchFamily="34" charset="0"/>
              <a:buChar char="•"/>
            </a:pPr>
            <a:r>
              <a:rPr lang="en-US" sz="1800" dirty="0"/>
              <a:t>Has a proven track record </a:t>
            </a:r>
          </a:p>
        </p:txBody>
      </p:sp>
      <p:sp>
        <p:nvSpPr>
          <p:cNvPr id="69" name="Text Placeholder 5">
            <a:extLst>
              <a:ext uri="{FF2B5EF4-FFF2-40B4-BE49-F238E27FC236}">
                <a16:creationId xmlns:a16="http://schemas.microsoft.com/office/drawing/2014/main" id="{C1E1C9AF-0988-44D7-A962-1796E1F4CE97}"/>
              </a:ext>
            </a:extLst>
          </p:cNvPr>
          <p:cNvSpPr txBox="1">
            <a:spLocks/>
          </p:cNvSpPr>
          <p:nvPr/>
        </p:nvSpPr>
        <p:spPr>
          <a:xfrm>
            <a:off x="5421251" y="812160"/>
            <a:ext cx="5183188" cy="8239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500" b="1" dirty="0"/>
              <a:t>Cons</a:t>
            </a:r>
          </a:p>
        </p:txBody>
      </p:sp>
      <p:sp>
        <p:nvSpPr>
          <p:cNvPr id="70" name="Content Placeholder 6">
            <a:extLst>
              <a:ext uri="{FF2B5EF4-FFF2-40B4-BE49-F238E27FC236}">
                <a16:creationId xmlns:a16="http://schemas.microsoft.com/office/drawing/2014/main" id="{5259F592-5007-413C-9EDF-AC5ECCD140E9}"/>
              </a:ext>
            </a:extLst>
          </p:cNvPr>
          <p:cNvSpPr txBox="1">
            <a:spLocks/>
          </p:cNvSpPr>
          <p:nvPr/>
        </p:nvSpPr>
        <p:spPr>
          <a:xfrm>
            <a:off x="4838365" y="1399554"/>
            <a:ext cx="4337791" cy="368458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6213" indent="-176213">
              <a:buFont typeface="Arial" panose="020B0604020202020204" pitchFamily="34" charset="0"/>
              <a:buChar char="•"/>
            </a:pPr>
            <a:r>
              <a:rPr lang="en-US" sz="1800" dirty="0"/>
              <a:t>Has a complex application development environment</a:t>
            </a:r>
          </a:p>
          <a:p>
            <a:pPr marL="176213" indent="-176213">
              <a:buFont typeface="Arial" panose="020B0604020202020204" pitchFamily="34" charset="0"/>
              <a:buChar char="•"/>
            </a:pPr>
            <a:r>
              <a:rPr lang="en-US" sz="1800" dirty="0"/>
              <a:t>Tools can be difficult to use</a:t>
            </a:r>
          </a:p>
          <a:p>
            <a:pPr marL="176213" indent="-176213">
              <a:buFont typeface="Arial" panose="020B0604020202020204" pitchFamily="34" charset="0"/>
              <a:buChar char="•"/>
            </a:pPr>
            <a:r>
              <a:rPr lang="en-US" sz="1800" dirty="0"/>
              <a:t>May cost more to build, deploy and manage applications</a:t>
            </a:r>
          </a:p>
          <a:p>
            <a:pPr marL="176213" indent="-176213">
              <a:buFont typeface="Arial" panose="020B0604020202020204" pitchFamily="34" charset="0"/>
              <a:buChar char="•"/>
            </a:pPr>
            <a:r>
              <a:rPr lang="en-US" sz="1800" dirty="0"/>
              <a:t>Lacks built-in support for Web services standards</a:t>
            </a:r>
          </a:p>
          <a:p>
            <a:pPr marL="176213" indent="-176213">
              <a:buFont typeface="Arial" panose="020B0604020202020204" pitchFamily="34" charset="0"/>
              <a:buChar char="•"/>
            </a:pPr>
            <a:r>
              <a:rPr lang="en-US" sz="1800" dirty="0"/>
              <a:t>Is difficult to use for quick-turnaround, low-cost and mass-market projects </a:t>
            </a:r>
          </a:p>
        </p:txBody>
      </p:sp>
      <p:cxnSp>
        <p:nvCxnSpPr>
          <p:cNvPr id="71" name="Google Shape;517;p47">
            <a:extLst>
              <a:ext uri="{FF2B5EF4-FFF2-40B4-BE49-F238E27FC236}">
                <a16:creationId xmlns:a16="http://schemas.microsoft.com/office/drawing/2014/main" id="{28EF3A37-BAA8-4D5E-A341-12277272E2D9}"/>
              </a:ext>
            </a:extLst>
          </p:cNvPr>
          <p:cNvCxnSpPr>
            <a:cxnSpLocks/>
          </p:cNvCxnSpPr>
          <p:nvPr/>
        </p:nvCxnSpPr>
        <p:spPr>
          <a:xfrm>
            <a:off x="4748226" y="826606"/>
            <a:ext cx="0" cy="4224717"/>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randombar(horizontal)">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27575" y="2055200"/>
            <a:ext cx="5488800"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5000" dirty="0"/>
              <a:t>SERVLETS</a:t>
            </a:r>
            <a:endParaRPr sz="5000" dirty="0"/>
          </a:p>
        </p:txBody>
      </p:sp>
      <p:cxnSp>
        <p:nvCxnSpPr>
          <p:cNvPr id="408" name="Google Shape;408;p41"/>
          <p:cNvCxnSpPr>
            <a:cxnSpLocks/>
          </p:cNvCxnSpPr>
          <p:nvPr/>
        </p:nvCxnSpPr>
        <p:spPr>
          <a:xfrm>
            <a:off x="-82050" y="3833650"/>
            <a:ext cx="2276400" cy="0"/>
          </a:xfrm>
          <a:prstGeom prst="straightConnector1">
            <a:avLst/>
          </a:prstGeom>
          <a:noFill/>
          <a:ln w="9525" cap="flat" cmpd="sng">
            <a:solidFill>
              <a:schemeClr val="accent3"/>
            </a:solidFill>
            <a:prstDash val="solid"/>
            <a:round/>
            <a:headEnd type="none" w="med" len="med"/>
            <a:tailEnd type="none" w="med" len="med"/>
          </a:ln>
        </p:spPr>
      </p:cxnSp>
      <p:pic>
        <p:nvPicPr>
          <p:cNvPr id="410" name="Google Shape;410;p41"/>
          <p:cNvPicPr preferRelativeResize="0"/>
          <p:nvPr/>
        </p:nvPicPr>
        <p:blipFill rotWithShape="1">
          <a:blip r:embed="rId3">
            <a:alphaModFix/>
          </a:blip>
          <a:srcRect l="24263" t="44348" r="16572" b="-25662"/>
          <a:stretch/>
        </p:blipFill>
        <p:spPr>
          <a:xfrm rot="5400000">
            <a:off x="-510450" y="1149675"/>
            <a:ext cx="2594100" cy="2376300"/>
          </a:xfrm>
          <a:prstGeom prst="round2SameRect">
            <a:avLst>
              <a:gd name="adj1" fmla="val 50000"/>
              <a:gd name="adj2" fmla="val 0"/>
            </a:avLst>
          </a:prstGeom>
          <a:noFill/>
          <a:ln w="9525" cap="flat" cmpd="sng">
            <a:solidFill>
              <a:schemeClr val="accent3"/>
            </a:solidFill>
            <a:prstDash val="solid"/>
            <a:round/>
            <a:headEnd type="none" w="sm" len="sm"/>
            <a:tailEnd type="none" w="sm" len="sm"/>
          </a:ln>
        </p:spPr>
      </p:pic>
      <p:sp>
        <p:nvSpPr>
          <p:cNvPr id="411" name="Google Shape;411;p41"/>
          <p:cNvSpPr/>
          <p:nvPr/>
        </p:nvSpPr>
        <p:spPr>
          <a:xfrm>
            <a:off x="3947200" y="540000"/>
            <a:ext cx="1246500" cy="1246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1"/>
          <p:cNvSpPr/>
          <p:nvPr/>
        </p:nvSpPr>
        <p:spPr>
          <a:xfrm>
            <a:off x="13781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14" name="Google Shape;414;p41"/>
          <p:cNvCxnSpPr>
            <a:cxnSpLocks/>
          </p:cNvCxnSpPr>
          <p:nvPr/>
        </p:nvCxnSpPr>
        <p:spPr>
          <a:xfrm>
            <a:off x="6949650" y="3833650"/>
            <a:ext cx="2248200" cy="0"/>
          </a:xfrm>
          <a:prstGeom prst="straightConnector1">
            <a:avLst/>
          </a:prstGeom>
          <a:noFill/>
          <a:ln w="9525" cap="flat" cmpd="sng">
            <a:solidFill>
              <a:schemeClr val="accent3"/>
            </a:solidFill>
            <a:prstDash val="solid"/>
            <a:round/>
            <a:headEnd type="none" w="med" len="med"/>
            <a:tailEnd type="none" w="med" len="med"/>
          </a:ln>
        </p:spPr>
      </p:cxnSp>
      <p:sp>
        <p:nvSpPr>
          <p:cNvPr id="415" name="Google Shape;415;p41"/>
          <p:cNvSpPr txBox="1">
            <a:spLocks noGrp="1"/>
          </p:cNvSpPr>
          <p:nvPr>
            <p:ph type="title" idx="2"/>
          </p:nvPr>
        </p:nvSpPr>
        <p:spPr>
          <a:xfrm>
            <a:off x="3950250" y="742375"/>
            <a:ext cx="124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9041037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720000" y="388859"/>
            <a:ext cx="7704000" cy="5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CONTENTS:</a:t>
            </a:r>
            <a:endParaRPr dirty="0"/>
          </a:p>
        </p:txBody>
      </p:sp>
      <p:sp>
        <p:nvSpPr>
          <p:cNvPr id="372" name="Google Shape;372;p38"/>
          <p:cNvSpPr txBox="1">
            <a:spLocks noGrp="1"/>
          </p:cNvSpPr>
          <p:nvPr>
            <p:ph type="body" idx="1"/>
          </p:nvPr>
        </p:nvSpPr>
        <p:spPr>
          <a:xfrm>
            <a:off x="568860" y="928100"/>
            <a:ext cx="7704000" cy="3450900"/>
          </a:xfrm>
          <a:prstGeom prst="rect">
            <a:avLst/>
          </a:prstGeom>
        </p:spPr>
        <p:txBody>
          <a:bodyPr spcFirstLastPara="1" wrap="square" lIns="91425" tIns="91425" rIns="91425" bIns="91425" anchor="t" anchorCtr="0">
            <a:noAutofit/>
          </a:bodyPr>
          <a:lstStyle/>
          <a:p>
            <a:pPr marL="158750" lvl="0" indent="0" algn="l" rtl="0">
              <a:lnSpc>
                <a:spcPct val="150000"/>
              </a:lnSpc>
              <a:spcBef>
                <a:spcPts val="1000"/>
              </a:spcBef>
              <a:spcAft>
                <a:spcPts val="0"/>
              </a:spcAft>
              <a:buClr>
                <a:schemeClr val="dk1"/>
              </a:buClr>
              <a:buSzPts val="1100"/>
              <a:buNone/>
            </a:pPr>
            <a:r>
              <a:rPr lang="en-US" sz="2500" b="1" dirty="0">
                <a:solidFill>
                  <a:schemeClr val="dk1"/>
                </a:solidFill>
              </a:rPr>
              <a:t>2.1. Web &amp; HTTP</a:t>
            </a:r>
            <a:endParaRPr sz="2500" b="1" dirty="0">
              <a:solidFill>
                <a:schemeClr val="dk1"/>
              </a:solidFill>
            </a:endParaRPr>
          </a:p>
          <a:p>
            <a:pPr marL="158750" lvl="0" indent="0" algn="l" rtl="0">
              <a:lnSpc>
                <a:spcPct val="150000"/>
              </a:lnSpc>
              <a:spcBef>
                <a:spcPts val="0"/>
              </a:spcBef>
              <a:spcAft>
                <a:spcPts val="0"/>
              </a:spcAft>
              <a:buClr>
                <a:schemeClr val="dk1"/>
              </a:buClr>
              <a:buSzPts val="1100"/>
              <a:buNone/>
            </a:pPr>
            <a:r>
              <a:rPr lang="en-US" sz="2500" b="1" dirty="0">
                <a:solidFill>
                  <a:schemeClr val="dk1"/>
                </a:solidFill>
              </a:rPr>
              <a:t>2.2. Introduction to Servlets</a:t>
            </a:r>
            <a:endParaRPr sz="2500" b="1" dirty="0">
              <a:solidFill>
                <a:schemeClr val="dk1"/>
              </a:solidFill>
            </a:endParaRPr>
          </a:p>
          <a:p>
            <a:pPr marL="158750" lvl="0" indent="0" algn="l" rtl="0">
              <a:lnSpc>
                <a:spcPct val="150000"/>
              </a:lnSpc>
              <a:spcBef>
                <a:spcPts val="0"/>
              </a:spcBef>
              <a:spcAft>
                <a:spcPts val="0"/>
              </a:spcAft>
              <a:buClr>
                <a:schemeClr val="dk1"/>
              </a:buClr>
              <a:buSzPts val="1100"/>
              <a:buNone/>
            </a:pPr>
            <a:r>
              <a:rPr lang="en-US" sz="2500" b="1" dirty="0">
                <a:solidFill>
                  <a:schemeClr val="dk1"/>
                </a:solidFill>
              </a:rPr>
              <a:t>2.3. Servlet Lift Cycle</a:t>
            </a:r>
            <a:endParaRPr sz="2500" b="1" dirty="0">
              <a:solidFill>
                <a:schemeClr val="dk1"/>
              </a:solidFill>
            </a:endParaRPr>
          </a:p>
          <a:p>
            <a:pPr marL="158750" lvl="0" indent="0" algn="l" rtl="0">
              <a:lnSpc>
                <a:spcPct val="150000"/>
              </a:lnSpc>
              <a:spcBef>
                <a:spcPts val="0"/>
              </a:spcBef>
              <a:spcAft>
                <a:spcPts val="0"/>
              </a:spcAft>
              <a:buClr>
                <a:schemeClr val="dk1"/>
              </a:buClr>
              <a:buSzPts val="1100"/>
              <a:buNone/>
            </a:pPr>
            <a:r>
              <a:rPr lang="en-US" sz="2500" b="1" dirty="0">
                <a:solidFill>
                  <a:schemeClr val="dk1"/>
                </a:solidFill>
              </a:rPr>
              <a:t>2.4. Step to create Servlets</a:t>
            </a:r>
            <a:endParaRPr sz="2500" b="1" dirty="0">
              <a:solidFill>
                <a:schemeClr val="dk1"/>
              </a:solidFill>
            </a:endParaRPr>
          </a:p>
          <a:p>
            <a:pPr marL="158750" lvl="0" indent="0" algn="l" rtl="0">
              <a:lnSpc>
                <a:spcPct val="150000"/>
              </a:lnSpc>
              <a:spcBef>
                <a:spcPts val="0"/>
              </a:spcBef>
              <a:spcAft>
                <a:spcPts val="0"/>
              </a:spcAft>
              <a:buClr>
                <a:schemeClr val="dk1"/>
              </a:buClr>
              <a:buSzPts val="1100"/>
              <a:buNone/>
            </a:pPr>
            <a:r>
              <a:rPr lang="en-US" sz="2500" b="1" dirty="0">
                <a:solidFill>
                  <a:schemeClr val="dk1"/>
                </a:solidFill>
                <a:uFill>
                  <a:noFill/>
                </a:uFill>
              </a:rPr>
              <a:t>2.5. Session Tracking</a:t>
            </a:r>
            <a:endParaRPr sz="2500" b="1" dirty="0">
              <a:solidFill>
                <a:schemeClr val="dk1"/>
              </a:solidFill>
            </a:endParaRPr>
          </a:p>
          <a:p>
            <a:pPr marL="158750" lvl="0" indent="0" algn="l" rtl="0">
              <a:lnSpc>
                <a:spcPct val="150000"/>
              </a:lnSpc>
              <a:spcBef>
                <a:spcPts val="0"/>
              </a:spcBef>
              <a:spcAft>
                <a:spcPts val="0"/>
              </a:spcAft>
              <a:buClr>
                <a:schemeClr val="dk1"/>
              </a:buClr>
              <a:buSzPts val="1100"/>
              <a:buNone/>
            </a:pPr>
            <a:r>
              <a:rPr lang="en" sz="2500" b="1" dirty="0">
                <a:solidFill>
                  <a:schemeClr val="dk1"/>
                </a:solidFill>
              </a:rPr>
              <a:t>2.6. Cookies</a:t>
            </a:r>
            <a:endParaRPr sz="2500" b="1" dirty="0">
              <a:solidFill>
                <a:schemeClr val="dk1"/>
              </a:solidFill>
            </a:endParaRPr>
          </a:p>
        </p:txBody>
      </p:sp>
    </p:spTree>
    <p:extLst>
      <p:ext uri="{BB962C8B-B14F-4D97-AF65-F5344CB8AC3E}">
        <p14:creationId xmlns:p14="http://schemas.microsoft.com/office/powerpoint/2010/main" val="238654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animEffect transition="in" filter="fade">
                                      <p:cBhvr>
                                        <p:cTn id="7" dur="1000"/>
                                        <p:tgtEl>
                                          <p:spTgt spid="372">
                                            <p:txEl>
                                              <p:pRg st="0" end="0"/>
                                            </p:txEl>
                                          </p:spTgt>
                                        </p:tgtEl>
                                      </p:cBhvr>
                                    </p:animEffect>
                                    <p:anim calcmode="lin" valueType="num">
                                      <p:cBhvr>
                                        <p:cTn id="8" dur="1000" fill="hold"/>
                                        <p:tgtEl>
                                          <p:spTgt spid="37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2">
                                            <p:txEl>
                                              <p:pRg st="1" end="1"/>
                                            </p:txEl>
                                          </p:spTgt>
                                        </p:tgtEl>
                                        <p:attrNameLst>
                                          <p:attrName>style.visibility</p:attrName>
                                        </p:attrNameLst>
                                      </p:cBhvr>
                                      <p:to>
                                        <p:strVal val="visible"/>
                                      </p:to>
                                    </p:set>
                                    <p:animEffect transition="in" filter="fade">
                                      <p:cBhvr>
                                        <p:cTn id="14" dur="1000"/>
                                        <p:tgtEl>
                                          <p:spTgt spid="372">
                                            <p:txEl>
                                              <p:pRg st="1" end="1"/>
                                            </p:txEl>
                                          </p:spTgt>
                                        </p:tgtEl>
                                      </p:cBhvr>
                                    </p:animEffect>
                                    <p:anim calcmode="lin" valueType="num">
                                      <p:cBhvr>
                                        <p:cTn id="15" dur="1000" fill="hold"/>
                                        <p:tgtEl>
                                          <p:spTgt spid="37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72">
                                            <p:txEl>
                                              <p:pRg st="2" end="2"/>
                                            </p:txEl>
                                          </p:spTgt>
                                        </p:tgtEl>
                                        <p:attrNameLst>
                                          <p:attrName>style.visibility</p:attrName>
                                        </p:attrNameLst>
                                      </p:cBhvr>
                                      <p:to>
                                        <p:strVal val="visible"/>
                                      </p:to>
                                    </p:set>
                                    <p:animEffect transition="in" filter="fade">
                                      <p:cBhvr>
                                        <p:cTn id="21" dur="1000"/>
                                        <p:tgtEl>
                                          <p:spTgt spid="372">
                                            <p:txEl>
                                              <p:pRg st="2" end="2"/>
                                            </p:txEl>
                                          </p:spTgt>
                                        </p:tgtEl>
                                      </p:cBhvr>
                                    </p:animEffect>
                                    <p:anim calcmode="lin" valueType="num">
                                      <p:cBhvr>
                                        <p:cTn id="22" dur="1000" fill="hold"/>
                                        <p:tgtEl>
                                          <p:spTgt spid="37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72">
                                            <p:txEl>
                                              <p:pRg st="3" end="3"/>
                                            </p:txEl>
                                          </p:spTgt>
                                        </p:tgtEl>
                                        <p:attrNameLst>
                                          <p:attrName>style.visibility</p:attrName>
                                        </p:attrNameLst>
                                      </p:cBhvr>
                                      <p:to>
                                        <p:strVal val="visible"/>
                                      </p:to>
                                    </p:set>
                                    <p:animEffect transition="in" filter="fade">
                                      <p:cBhvr>
                                        <p:cTn id="28" dur="1000"/>
                                        <p:tgtEl>
                                          <p:spTgt spid="372">
                                            <p:txEl>
                                              <p:pRg st="3" end="3"/>
                                            </p:txEl>
                                          </p:spTgt>
                                        </p:tgtEl>
                                      </p:cBhvr>
                                    </p:animEffect>
                                    <p:anim calcmode="lin" valueType="num">
                                      <p:cBhvr>
                                        <p:cTn id="29" dur="1000" fill="hold"/>
                                        <p:tgtEl>
                                          <p:spTgt spid="37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7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72">
                                            <p:txEl>
                                              <p:pRg st="4" end="4"/>
                                            </p:txEl>
                                          </p:spTgt>
                                        </p:tgtEl>
                                        <p:attrNameLst>
                                          <p:attrName>style.visibility</p:attrName>
                                        </p:attrNameLst>
                                      </p:cBhvr>
                                      <p:to>
                                        <p:strVal val="visible"/>
                                      </p:to>
                                    </p:set>
                                    <p:animEffect transition="in" filter="fade">
                                      <p:cBhvr>
                                        <p:cTn id="35" dur="1000"/>
                                        <p:tgtEl>
                                          <p:spTgt spid="372">
                                            <p:txEl>
                                              <p:pRg st="4" end="4"/>
                                            </p:txEl>
                                          </p:spTgt>
                                        </p:tgtEl>
                                      </p:cBhvr>
                                    </p:animEffect>
                                    <p:anim calcmode="lin" valueType="num">
                                      <p:cBhvr>
                                        <p:cTn id="36" dur="1000" fill="hold"/>
                                        <p:tgtEl>
                                          <p:spTgt spid="37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7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72">
                                            <p:txEl>
                                              <p:pRg st="5" end="5"/>
                                            </p:txEl>
                                          </p:spTgt>
                                        </p:tgtEl>
                                        <p:attrNameLst>
                                          <p:attrName>style.visibility</p:attrName>
                                        </p:attrNameLst>
                                      </p:cBhvr>
                                      <p:to>
                                        <p:strVal val="visible"/>
                                      </p:to>
                                    </p:set>
                                    <p:animEffect transition="in" filter="fade">
                                      <p:cBhvr>
                                        <p:cTn id="42" dur="1000"/>
                                        <p:tgtEl>
                                          <p:spTgt spid="372">
                                            <p:txEl>
                                              <p:pRg st="5" end="5"/>
                                            </p:txEl>
                                          </p:spTgt>
                                        </p:tgtEl>
                                      </p:cBhvr>
                                    </p:animEffect>
                                    <p:anim calcmode="lin" valueType="num">
                                      <p:cBhvr>
                                        <p:cTn id="43" dur="1000" fill="hold"/>
                                        <p:tgtEl>
                                          <p:spTgt spid="37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7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40"/>
          <p:cNvPicPr preferRelativeResize="0"/>
          <p:nvPr/>
        </p:nvPicPr>
        <p:blipFill rotWithShape="1">
          <a:blip r:embed="rId3">
            <a:alphaModFix/>
          </a:blip>
          <a:srcRect l="37595" r="25125"/>
          <a:stretch/>
        </p:blipFill>
        <p:spPr>
          <a:xfrm>
            <a:off x="0" y="1933410"/>
            <a:ext cx="1866900" cy="3337800"/>
          </a:xfrm>
          <a:prstGeom prst="round2SameRect">
            <a:avLst>
              <a:gd name="adj1" fmla="val 50000"/>
              <a:gd name="adj2" fmla="val 0"/>
            </a:avLst>
          </a:prstGeom>
          <a:noFill/>
          <a:ln w="9525" cap="flat" cmpd="sng">
            <a:solidFill>
              <a:schemeClr val="dk2"/>
            </a:solidFill>
            <a:prstDash val="solid"/>
            <a:round/>
            <a:headEnd type="none" w="sm" len="sm"/>
            <a:tailEnd type="none" w="sm" len="sm"/>
          </a:ln>
        </p:spPr>
      </p:pic>
      <p:sp>
        <p:nvSpPr>
          <p:cNvPr id="399" name="Google Shape;399;p40"/>
          <p:cNvSpPr txBox="1">
            <a:spLocks noGrp="1"/>
          </p:cNvSpPr>
          <p:nvPr>
            <p:ph type="title"/>
          </p:nvPr>
        </p:nvSpPr>
        <p:spPr>
          <a:xfrm>
            <a:off x="1658925" y="104621"/>
            <a:ext cx="56958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 Web &amp; HTTP</a:t>
            </a:r>
            <a:endParaRPr dirty="0"/>
          </a:p>
        </p:txBody>
      </p:sp>
      <p:sp>
        <p:nvSpPr>
          <p:cNvPr id="401" name="Google Shape;401;p40"/>
          <p:cNvSpPr/>
          <p:nvPr/>
        </p:nvSpPr>
        <p:spPr>
          <a:xfrm>
            <a:off x="7797350" y="4291200"/>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402;p40"/>
          <p:cNvSpPr/>
          <p:nvPr/>
        </p:nvSpPr>
        <p:spPr>
          <a:xfrm>
            <a:off x="230025" y="1497900"/>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Rectangle 1">
            <a:extLst>
              <a:ext uri="{FF2B5EF4-FFF2-40B4-BE49-F238E27FC236}">
                <a16:creationId xmlns:a16="http://schemas.microsoft.com/office/drawing/2014/main" id="{C908F533-BDCA-4EE1-8C48-DC6E2958FF0B}"/>
              </a:ext>
            </a:extLst>
          </p:cNvPr>
          <p:cNvSpPr>
            <a:spLocks noChangeArrowheads="1"/>
          </p:cNvSpPr>
          <p:nvPr/>
        </p:nvSpPr>
        <p:spPr bwMode="auto">
          <a:xfrm>
            <a:off x="1144807" y="1081500"/>
            <a:ext cx="6724035" cy="673267"/>
          </a:xfrm>
          <a:prstGeom prst="rect">
            <a:avLst/>
          </a:prstGeom>
          <a:solidFill>
            <a:srgbClr val="E7E5E6"/>
          </a:solidFill>
          <a:ln>
            <a:noFill/>
          </a:ln>
          <a:effectLst/>
        </p:spPr>
        <p:txBody>
          <a:bodyPr vert="horz" wrap="square" lIns="0" tIns="-9522" rIns="0" bIns="-952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A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Java</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Servlet</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is</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program</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that</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runs</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on</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the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Web</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or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an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application</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server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and</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acts</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as</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an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intermediary</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layer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between</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request</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coming</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from</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Web</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browser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or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an HTTP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client</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Client</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and</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database</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or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applications</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on</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the HTTP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server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a:t>
            </a:r>
            <a:r>
              <a:rPr kumimoji="0" lang="vi-VN" altLang="vi-VN" sz="1500" b="0" i="0" u="none" strike="noStrike" kern="0" cap="none" spc="0" normalizeH="0" baseline="0" noProof="0" dirty="0">
                <a:ln>
                  <a:noFill/>
                </a:ln>
                <a:solidFill>
                  <a:srgbClr val="333A56"/>
                </a:solidFill>
                <a:effectLst/>
                <a:uLnTx/>
                <a:uFillTx/>
                <a:latin typeface="Arial"/>
                <a:cs typeface="Arial"/>
                <a:sym typeface="Arial"/>
              </a:rPr>
              <a:t> </a:t>
            </a:r>
            <a:endParaRPr kumimoji="0" lang="vi-VN" altLang="vi-VN" sz="1500" b="0" i="0" u="none" strike="noStrike" kern="0" cap="none" spc="0" normalizeH="0" baseline="0" noProof="0" dirty="0">
              <a:ln>
                <a:noFill/>
              </a:ln>
              <a:solidFill>
                <a:srgbClr val="333A56"/>
              </a:solidFill>
              <a:effectLst/>
              <a:uLnTx/>
              <a:uFillTx/>
              <a:latin typeface="Arial" panose="020B0604020202020204" pitchFamily="34" charset="0"/>
              <a:cs typeface="Arial"/>
              <a:sym typeface="Arial"/>
            </a:endParaRPr>
          </a:p>
        </p:txBody>
      </p:sp>
      <p:sp>
        <p:nvSpPr>
          <p:cNvPr id="5" name="Rectangle 2">
            <a:extLst>
              <a:ext uri="{FF2B5EF4-FFF2-40B4-BE49-F238E27FC236}">
                <a16:creationId xmlns:a16="http://schemas.microsoft.com/office/drawing/2014/main" id="{CD0C43B1-81C2-4AF1-B675-21D8F03762EE}"/>
              </a:ext>
            </a:extLst>
          </p:cNvPr>
          <p:cNvSpPr>
            <a:spLocks noChangeArrowheads="1"/>
          </p:cNvSpPr>
          <p:nvPr/>
        </p:nvSpPr>
        <p:spPr bwMode="auto">
          <a:xfrm>
            <a:off x="2025543" y="2141957"/>
            <a:ext cx="5092914" cy="44243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Using</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Servlet</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you</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can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collect</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input</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from</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users</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via</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web</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formats</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from</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database</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or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another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source</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and</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generate</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web</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pages</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a:t>
            </a:r>
            <a:r>
              <a:rPr kumimoji="0" lang="vi-VN" altLang="vi-VN" sz="1500" b="0" i="0" u="none" strike="noStrike" kern="0" cap="none" spc="0" normalizeH="0" baseline="0" noProof="0" dirty="0">
                <a:ln>
                  <a:noFill/>
                </a:ln>
                <a:solidFill>
                  <a:srgbClr val="333A56"/>
                </a:solidFill>
                <a:effectLst/>
                <a:uLnTx/>
                <a:uFillTx/>
                <a:latin typeface="Arial"/>
                <a:cs typeface="Arial"/>
                <a:sym typeface="Arial"/>
              </a:rPr>
              <a:t> </a:t>
            </a:r>
            <a:endParaRPr kumimoji="0" lang="vi-VN" altLang="vi-VN" sz="1500" b="0" i="0" u="none" strike="noStrike" kern="0" cap="none" spc="0" normalizeH="0" baseline="0" noProof="0" dirty="0">
              <a:ln>
                <a:noFill/>
              </a:ln>
              <a:solidFill>
                <a:srgbClr val="333A56"/>
              </a:solidFill>
              <a:effectLst/>
              <a:uLnTx/>
              <a:uFillTx/>
              <a:latin typeface="Arial" panose="020B0604020202020204" pitchFamily="34" charset="0"/>
              <a:cs typeface="Arial"/>
              <a:sym typeface="Arial"/>
            </a:endParaRPr>
          </a:p>
        </p:txBody>
      </p:sp>
      <p:sp>
        <p:nvSpPr>
          <p:cNvPr id="6" name="Rectangle 3">
            <a:extLst>
              <a:ext uri="{FF2B5EF4-FFF2-40B4-BE49-F238E27FC236}">
                <a16:creationId xmlns:a16="http://schemas.microsoft.com/office/drawing/2014/main" id="{8BCFEE6C-3AC8-41EB-9CC2-C06097E80809}"/>
              </a:ext>
            </a:extLst>
          </p:cNvPr>
          <p:cNvSpPr>
            <a:spLocks noChangeArrowheads="1"/>
          </p:cNvSpPr>
          <p:nvPr/>
        </p:nvSpPr>
        <p:spPr bwMode="auto">
          <a:xfrm>
            <a:off x="2096925" y="3111466"/>
            <a:ext cx="5257800" cy="67326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Http</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HyperText</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Transfer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Protocol</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is</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hypertext</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transfer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protocol</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used</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in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www</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to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transfer</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data</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between</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Web</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servers</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to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Web</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browsers</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and</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vice</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 </a:t>
            </a:r>
            <a:r>
              <a:rPr kumimoji="0" lang="vi-VN" altLang="vi-VN" sz="1500" b="0" i="0" u="none" strike="noStrike" kern="0" cap="none" spc="0" normalizeH="0" baseline="0" noProof="0" dirty="0" err="1">
                <a:ln>
                  <a:noFill/>
                </a:ln>
                <a:solidFill>
                  <a:srgbClr val="202124"/>
                </a:solidFill>
                <a:effectLst/>
                <a:uLnTx/>
                <a:uFillTx/>
                <a:latin typeface="inherit"/>
                <a:cs typeface="Arial"/>
                <a:sym typeface="Arial"/>
              </a:rPr>
              <a:t>versa</a:t>
            </a:r>
            <a:r>
              <a:rPr kumimoji="0" lang="vi-VN" altLang="vi-VN" sz="1500" b="0" i="0" u="none" strike="noStrike" kern="0" cap="none" spc="0" normalizeH="0" baseline="0" noProof="0" dirty="0">
                <a:ln>
                  <a:noFill/>
                </a:ln>
                <a:solidFill>
                  <a:srgbClr val="202124"/>
                </a:solidFill>
                <a:effectLst/>
                <a:uLnTx/>
                <a:uFillTx/>
                <a:latin typeface="inherit"/>
                <a:cs typeface="Arial"/>
                <a:sym typeface="Arial"/>
              </a:rPr>
              <a:t>.</a:t>
            </a:r>
            <a:r>
              <a:rPr kumimoji="0" lang="vi-VN" altLang="vi-VN" sz="1500" b="0" i="0" u="none" strike="noStrike" kern="0" cap="none" spc="0" normalizeH="0" baseline="0" noProof="0" dirty="0">
                <a:ln>
                  <a:noFill/>
                </a:ln>
                <a:solidFill>
                  <a:srgbClr val="333A56"/>
                </a:solidFill>
                <a:effectLst/>
                <a:uLnTx/>
                <a:uFillTx/>
                <a:latin typeface="Arial"/>
                <a:cs typeface="Arial"/>
                <a:sym typeface="Arial"/>
              </a:rPr>
              <a:t> </a:t>
            </a:r>
            <a:endParaRPr kumimoji="0" lang="vi-VN" altLang="vi-VN" sz="1500" b="0" i="0" u="none" strike="noStrike" kern="0" cap="none" spc="0" normalizeH="0" baseline="0" noProof="0" dirty="0">
              <a:ln>
                <a:noFill/>
              </a:ln>
              <a:solidFill>
                <a:srgbClr val="333A56"/>
              </a:solidFill>
              <a:effectLst/>
              <a:uLnTx/>
              <a:uFillTx/>
              <a:latin typeface="Arial" panose="020B0604020202020204" pitchFamily="34" charset="0"/>
              <a:cs typeface="Arial"/>
              <a:sym typeface="Arial"/>
            </a:endParaRPr>
          </a:p>
        </p:txBody>
      </p:sp>
    </p:spTree>
    <p:extLst>
      <p:ext uri="{BB962C8B-B14F-4D97-AF65-F5344CB8AC3E}">
        <p14:creationId xmlns:p14="http://schemas.microsoft.com/office/powerpoint/2010/main" val="616893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8" name="Google Shape;608;p49"/>
          <p:cNvSpPr/>
          <p:nvPr/>
        </p:nvSpPr>
        <p:spPr>
          <a:xfrm>
            <a:off x="8282100" y="398100"/>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483;p44">
            <a:extLst>
              <a:ext uri="{FF2B5EF4-FFF2-40B4-BE49-F238E27FC236}">
                <a16:creationId xmlns:a16="http://schemas.microsoft.com/office/drawing/2014/main" id="{961FCAA7-5F89-4A56-B734-4DC8AFCFCD9F}"/>
              </a:ext>
            </a:extLst>
          </p:cNvPr>
          <p:cNvSpPr txBox="1">
            <a:spLocks noGrp="1"/>
          </p:cNvSpPr>
          <p:nvPr>
            <p:ph type="title"/>
          </p:nvPr>
        </p:nvSpPr>
        <p:spPr>
          <a:xfrm>
            <a:off x="578100" y="71479"/>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2.2. Introduction to Servlets</a:t>
            </a:r>
            <a:endParaRPr sz="3000" dirty="0"/>
          </a:p>
        </p:txBody>
      </p:sp>
      <p:sp>
        <p:nvSpPr>
          <p:cNvPr id="15" name="Google Shape;484;p44">
            <a:extLst>
              <a:ext uri="{FF2B5EF4-FFF2-40B4-BE49-F238E27FC236}">
                <a16:creationId xmlns:a16="http://schemas.microsoft.com/office/drawing/2014/main" id="{7F0F96DC-CA22-45EC-85C6-6D04414B7FD4}"/>
              </a:ext>
            </a:extLst>
          </p:cNvPr>
          <p:cNvSpPr/>
          <p:nvPr/>
        </p:nvSpPr>
        <p:spPr>
          <a:xfrm>
            <a:off x="742275" y="3964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485;p44">
            <a:extLst>
              <a:ext uri="{FF2B5EF4-FFF2-40B4-BE49-F238E27FC236}">
                <a16:creationId xmlns:a16="http://schemas.microsoft.com/office/drawing/2014/main" id="{F032095F-428D-4054-8318-FA0C5CEF31EF}"/>
              </a:ext>
            </a:extLst>
          </p:cNvPr>
          <p:cNvSpPr/>
          <p:nvPr/>
        </p:nvSpPr>
        <p:spPr>
          <a:xfrm>
            <a:off x="8268000" y="1715838"/>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TextBox 16">
            <a:extLst>
              <a:ext uri="{FF2B5EF4-FFF2-40B4-BE49-F238E27FC236}">
                <a16:creationId xmlns:a16="http://schemas.microsoft.com/office/drawing/2014/main" id="{6571F054-8EC5-434D-A9CF-C9DA54B04923}"/>
              </a:ext>
            </a:extLst>
          </p:cNvPr>
          <p:cNvSpPr txBox="1"/>
          <p:nvPr/>
        </p:nvSpPr>
        <p:spPr>
          <a:xfrm>
            <a:off x="564000" y="866825"/>
            <a:ext cx="7811893" cy="1631216"/>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333A56"/>
                </a:solidFill>
                <a:effectLst/>
                <a:uLnTx/>
                <a:uFillTx/>
                <a:latin typeface="urw-din"/>
                <a:cs typeface="Arial"/>
                <a:sym typeface="Arial"/>
              </a:rPr>
              <a:t>Servlets are the Java programs that runs on the Java-enabled web server or application server. They are used to handle the request obtained from the web server, process the request, produce the response, then send response back to the web server.</a:t>
            </a:r>
            <a:br>
              <a:rPr kumimoji="0" lang="en-US" sz="2000" b="0" i="0" u="none" strike="noStrike" kern="0" cap="none" spc="0" normalizeH="0" baseline="0" noProof="0" dirty="0">
                <a:ln>
                  <a:noFill/>
                </a:ln>
                <a:solidFill>
                  <a:srgbClr val="333A56"/>
                </a:solidFill>
                <a:effectLst/>
                <a:uLnTx/>
                <a:uFillTx/>
                <a:latin typeface="urw-din"/>
                <a:cs typeface="Arial"/>
                <a:sym typeface="Arial"/>
              </a:rPr>
            </a:br>
            <a:endParaRPr kumimoji="0" lang="en-US" sz="2000" b="0" i="0" u="none" strike="noStrike" kern="0" cap="none" spc="0" normalizeH="0" baseline="0" noProof="0" dirty="0">
              <a:ln>
                <a:noFill/>
              </a:ln>
              <a:solidFill>
                <a:srgbClr val="333A56"/>
              </a:solidFill>
              <a:effectLst/>
              <a:uLnTx/>
              <a:uFillTx/>
              <a:latin typeface="urw-din"/>
              <a:cs typeface="Arial"/>
              <a:sym typeface="Arial"/>
            </a:endParaRPr>
          </a:p>
        </p:txBody>
      </p:sp>
      <p:sp>
        <p:nvSpPr>
          <p:cNvPr id="8" name="TextBox 7">
            <a:extLst>
              <a:ext uri="{FF2B5EF4-FFF2-40B4-BE49-F238E27FC236}">
                <a16:creationId xmlns:a16="http://schemas.microsoft.com/office/drawing/2014/main" id="{6937E505-5B5E-4C49-9FBD-6421B163D069}"/>
              </a:ext>
            </a:extLst>
          </p:cNvPr>
          <p:cNvSpPr txBox="1"/>
          <p:nvPr/>
        </p:nvSpPr>
        <p:spPr>
          <a:xfrm>
            <a:off x="564000" y="2272733"/>
            <a:ext cx="7289516" cy="132343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333A56"/>
                </a:solidFill>
                <a:effectLst/>
                <a:uLnTx/>
                <a:uFillTx/>
                <a:latin typeface="urw-din"/>
                <a:cs typeface="Arial"/>
                <a:sym typeface="Arial"/>
              </a:rPr>
              <a:t>Properties of Servlets :</a:t>
            </a:r>
            <a:endParaRPr kumimoji="0" lang="en-US" sz="2000" b="0" i="0" u="none" strike="noStrike" kern="0" cap="none" spc="0" normalizeH="0" baseline="0" noProof="0" dirty="0">
              <a:ln>
                <a:noFill/>
              </a:ln>
              <a:solidFill>
                <a:srgbClr val="333A56"/>
              </a:solidFill>
              <a:effectLst/>
              <a:uLnTx/>
              <a:uFillTx/>
              <a:latin typeface="urw-din"/>
              <a:cs typeface="Arial"/>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333A56"/>
                </a:solidFill>
                <a:effectLst/>
                <a:uLnTx/>
                <a:uFillTx/>
                <a:latin typeface="urw-din"/>
                <a:cs typeface="Arial"/>
                <a:sym typeface="Arial"/>
              </a:rPr>
              <a:t> Servlets work on the server-side.</a:t>
            </a: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333A56"/>
                </a:solidFill>
                <a:effectLst/>
                <a:uLnTx/>
                <a:uFillTx/>
                <a:latin typeface="urw-din"/>
                <a:cs typeface="Arial"/>
                <a:sym typeface="Arial"/>
              </a:rPr>
              <a:t> Servlets are capable of handling complex requests obtained from web server.</a:t>
            </a:r>
          </a:p>
        </p:txBody>
      </p:sp>
    </p:spTree>
    <p:extLst>
      <p:ext uri="{BB962C8B-B14F-4D97-AF65-F5344CB8AC3E}">
        <p14:creationId xmlns:p14="http://schemas.microsoft.com/office/powerpoint/2010/main" val="29769080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1 – Members</a:t>
            </a:r>
            <a:endParaRPr dirty="0"/>
          </a:p>
        </p:txBody>
      </p:sp>
      <p:sp>
        <p:nvSpPr>
          <p:cNvPr id="668" name="Google Shape;668;p52"/>
          <p:cNvSpPr txBox="1">
            <a:spLocks noGrp="1"/>
          </p:cNvSpPr>
          <p:nvPr>
            <p:ph type="title" idx="2"/>
          </p:nvPr>
        </p:nvSpPr>
        <p:spPr>
          <a:xfrm>
            <a:off x="828848" y="3559268"/>
            <a:ext cx="2240400" cy="39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ckstone" panose="00000400000000000000" pitchFamily="2" charset="0"/>
              </a:rPr>
              <a:t>Tôn Trí Thiện</a:t>
            </a:r>
            <a:endParaRPr dirty="0">
              <a:latin typeface="Rockstone" panose="00000400000000000000" pitchFamily="2" charset="0"/>
            </a:endParaRPr>
          </a:p>
        </p:txBody>
      </p:sp>
      <p:sp>
        <p:nvSpPr>
          <p:cNvPr id="669" name="Google Shape;669;p52"/>
          <p:cNvSpPr txBox="1">
            <a:spLocks noGrp="1"/>
          </p:cNvSpPr>
          <p:nvPr>
            <p:ph type="subTitle" idx="1"/>
          </p:nvPr>
        </p:nvSpPr>
        <p:spPr>
          <a:xfrm>
            <a:off x="720000" y="3860498"/>
            <a:ext cx="2240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J2EE Architecture</a:t>
            </a:r>
            <a:endParaRPr dirty="0"/>
          </a:p>
        </p:txBody>
      </p:sp>
      <p:sp>
        <p:nvSpPr>
          <p:cNvPr id="670" name="Google Shape;670;p52"/>
          <p:cNvSpPr txBox="1">
            <a:spLocks noGrp="1"/>
          </p:cNvSpPr>
          <p:nvPr>
            <p:ph type="title" idx="3"/>
          </p:nvPr>
        </p:nvSpPr>
        <p:spPr>
          <a:xfrm>
            <a:off x="3447427" y="3004948"/>
            <a:ext cx="2240400" cy="39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ckstone" panose="00000400000000000000" pitchFamily="2" charset="0"/>
              </a:rPr>
              <a:t>Trần Đức Long</a:t>
            </a:r>
            <a:endParaRPr dirty="0">
              <a:latin typeface="Rockstone" panose="00000400000000000000" pitchFamily="2" charset="0"/>
            </a:endParaRPr>
          </a:p>
        </p:txBody>
      </p:sp>
      <p:sp>
        <p:nvSpPr>
          <p:cNvPr id="671" name="Google Shape;671;p52"/>
          <p:cNvSpPr txBox="1">
            <a:spLocks noGrp="1"/>
          </p:cNvSpPr>
          <p:nvPr>
            <p:ph type="subTitle" idx="4"/>
          </p:nvPr>
        </p:nvSpPr>
        <p:spPr>
          <a:xfrm>
            <a:off x="3480256" y="3227938"/>
            <a:ext cx="2240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Servlets</a:t>
            </a:r>
            <a:endParaRPr dirty="0"/>
          </a:p>
        </p:txBody>
      </p:sp>
      <p:sp>
        <p:nvSpPr>
          <p:cNvPr id="672" name="Google Shape;672;p52"/>
          <p:cNvSpPr txBox="1">
            <a:spLocks noGrp="1"/>
          </p:cNvSpPr>
          <p:nvPr>
            <p:ph type="title" idx="5"/>
          </p:nvPr>
        </p:nvSpPr>
        <p:spPr>
          <a:xfrm>
            <a:off x="5905141" y="3607014"/>
            <a:ext cx="2760256" cy="39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ckstone" panose="00000400000000000000" pitchFamily="2" charset="0"/>
              </a:rPr>
              <a:t>Huỳnh Quang Duy</a:t>
            </a:r>
            <a:endParaRPr dirty="0">
              <a:latin typeface="Rockstone" panose="00000400000000000000" pitchFamily="2" charset="0"/>
            </a:endParaRPr>
          </a:p>
        </p:txBody>
      </p:sp>
      <p:sp>
        <p:nvSpPr>
          <p:cNvPr id="673" name="Google Shape;673;p52"/>
          <p:cNvSpPr txBox="1">
            <a:spLocks noGrp="1"/>
          </p:cNvSpPr>
          <p:nvPr>
            <p:ph type="subTitle" idx="6"/>
          </p:nvPr>
        </p:nvSpPr>
        <p:spPr>
          <a:xfrm>
            <a:off x="6183602" y="3860498"/>
            <a:ext cx="2240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JSP (JavaServer Page)</a:t>
            </a:r>
            <a:endParaRPr dirty="0"/>
          </a:p>
        </p:txBody>
      </p:sp>
      <p:sp>
        <p:nvSpPr>
          <p:cNvPr id="676" name="Google Shape;676;p52"/>
          <p:cNvSpPr/>
          <p:nvPr/>
        </p:nvSpPr>
        <p:spPr>
          <a:xfrm rot="10800000">
            <a:off x="6223092" y="2168264"/>
            <a:ext cx="1934743" cy="123088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2"/>
          <p:cNvSpPr/>
          <p:nvPr/>
        </p:nvSpPr>
        <p:spPr>
          <a:xfrm rot="10800000">
            <a:off x="977192" y="2168264"/>
            <a:ext cx="1934743" cy="123088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2"/>
          <p:cNvSpPr/>
          <p:nvPr/>
        </p:nvSpPr>
        <p:spPr>
          <a:xfrm>
            <a:off x="3629039" y="1605941"/>
            <a:ext cx="1885870" cy="119985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9" name="Google Shape;679;p52"/>
          <p:cNvPicPr preferRelativeResize="0"/>
          <p:nvPr/>
        </p:nvPicPr>
        <p:blipFill>
          <a:blip r:embed="rId3">
            <a:extLst>
              <a:ext uri="{28A0092B-C50C-407E-A947-70E740481C1C}">
                <a14:useLocalDpi xmlns:a14="http://schemas.microsoft.com/office/drawing/2010/main" val="0"/>
              </a:ext>
            </a:extLst>
          </a:blip>
          <a:stretch>
            <a:fillRect/>
          </a:stretch>
        </p:blipFill>
        <p:spPr>
          <a:xfrm>
            <a:off x="3604638" y="1569311"/>
            <a:ext cx="1934725" cy="1088282"/>
          </a:xfrm>
          <a:prstGeom prst="flowChartMerge">
            <a:avLst/>
          </a:prstGeom>
          <a:noFill/>
          <a:ln>
            <a:noFill/>
          </a:ln>
        </p:spPr>
      </p:pic>
      <p:sp>
        <p:nvSpPr>
          <p:cNvPr id="680" name="Google Shape;680;p52"/>
          <p:cNvSpPr/>
          <p:nvPr/>
        </p:nvSpPr>
        <p:spPr>
          <a:xfrm flipH="1">
            <a:off x="3624692" y="1513520"/>
            <a:ext cx="1885870" cy="119985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679;p52">
            <a:extLst>
              <a:ext uri="{FF2B5EF4-FFF2-40B4-BE49-F238E27FC236}">
                <a16:creationId xmlns:a16="http://schemas.microsoft.com/office/drawing/2014/main" id="{C9F63ECA-BF97-4F46-AB3D-AEC3AA1E6B27}"/>
              </a:ext>
            </a:extLst>
          </p:cNvPr>
          <p:cNvPicPr preferRelativeResize="0"/>
          <p:nvPr/>
        </p:nvPicPr>
        <p:blipFill>
          <a:blip r:embed="rId4"/>
          <a:srcRect t="10590" b="10590"/>
          <a:stretch/>
        </p:blipFill>
        <p:spPr>
          <a:xfrm>
            <a:off x="6256467" y="2290647"/>
            <a:ext cx="1934725" cy="1229955"/>
          </a:xfrm>
          <a:prstGeom prst="flowChartMerge">
            <a:avLst/>
          </a:prstGeom>
          <a:noFill/>
          <a:ln>
            <a:noFill/>
          </a:ln>
        </p:spPr>
      </p:pic>
      <p:pic>
        <p:nvPicPr>
          <p:cNvPr id="17" name="Google Shape;679;p52">
            <a:extLst>
              <a:ext uri="{FF2B5EF4-FFF2-40B4-BE49-F238E27FC236}">
                <a16:creationId xmlns:a16="http://schemas.microsoft.com/office/drawing/2014/main" id="{2366811B-9323-4BDB-AABA-D56501FD57AB}"/>
              </a:ext>
            </a:extLst>
          </p:cNvPr>
          <p:cNvPicPr preferRelativeResize="0"/>
          <p:nvPr/>
        </p:nvPicPr>
        <p:blipFill>
          <a:blip r:embed="rId5"/>
          <a:srcRect t="6461" b="6461"/>
          <a:stretch/>
        </p:blipFill>
        <p:spPr>
          <a:xfrm>
            <a:off x="837348" y="2249253"/>
            <a:ext cx="1934725" cy="1229955"/>
          </a:xfrm>
          <a:prstGeom prst="flowChartMerge">
            <a:avLst/>
          </a:prstGeom>
          <a:noFill/>
          <a:ln>
            <a:noFill/>
          </a:ln>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9" name="Google Shape;909;p63"/>
          <p:cNvSpPr/>
          <p:nvPr/>
        </p:nvSpPr>
        <p:spPr>
          <a:xfrm>
            <a:off x="468300" y="4472400"/>
            <a:ext cx="503400" cy="503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0" name="Google Shape;910;p63"/>
          <p:cNvSpPr/>
          <p:nvPr/>
        </p:nvSpPr>
        <p:spPr>
          <a:xfrm>
            <a:off x="8282100" y="106325"/>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 name="Picture 2">
            <a:extLst>
              <a:ext uri="{FF2B5EF4-FFF2-40B4-BE49-F238E27FC236}">
                <a16:creationId xmlns:a16="http://schemas.microsoft.com/office/drawing/2014/main" id="{48C6C72C-287E-4D8B-B9D4-7BA5289A1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21308"/>
            <a:ext cx="3838727" cy="27487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4651398-F2D4-450A-8B39-2944E16E3583}"/>
              </a:ext>
            </a:extLst>
          </p:cNvPr>
          <p:cNvSpPr txBox="1"/>
          <p:nvPr/>
        </p:nvSpPr>
        <p:spPr>
          <a:xfrm>
            <a:off x="4837472" y="1877452"/>
            <a:ext cx="4210664" cy="3062377"/>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urw-din"/>
              <a:cs typeface="Arial"/>
              <a:sym typeface="Arial"/>
            </a:endParaRP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urw-din"/>
                <a:cs typeface="Arial"/>
                <a:sym typeface="Arial"/>
              </a:rPr>
              <a:t>1. </a:t>
            </a:r>
            <a:r>
              <a:rPr kumimoji="0" lang="en-US" sz="1500" b="0" i="0" u="none" strike="noStrike" kern="0" cap="none" spc="0" normalizeH="0" baseline="0" noProof="0" dirty="0">
                <a:ln>
                  <a:noFill/>
                </a:ln>
                <a:solidFill>
                  <a:srgbClr val="FFFFFF"/>
                </a:solidFill>
                <a:effectLst/>
                <a:uLnTx/>
                <a:uFillTx/>
                <a:latin typeface="urw-din"/>
                <a:cs typeface="Arial"/>
                <a:sym typeface="Arial"/>
              </a:rPr>
              <a:t>The clients send the request to the web server.</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urw-din"/>
                <a:cs typeface="Arial"/>
                <a:sym typeface="Arial"/>
              </a:rPr>
              <a:t>2. The web server receives the request.</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urw-din"/>
                <a:cs typeface="Arial"/>
                <a:sym typeface="Arial"/>
              </a:rPr>
              <a:t>3. The web server passes the request to the corresponding servlet.</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urw-din"/>
                <a:cs typeface="Arial"/>
                <a:sym typeface="Arial"/>
              </a:rPr>
              <a:t>4. The servlet processes the request and generates the response in the form of output.</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urw-din"/>
                <a:cs typeface="Arial"/>
                <a:sym typeface="Arial"/>
              </a:rPr>
              <a:t>5. The servlet sends the response back to the web server.</a:t>
            </a:r>
          </a:p>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urw-din"/>
                <a:cs typeface="Arial"/>
                <a:sym typeface="Arial"/>
              </a:rPr>
              <a:t>6. The web server sends the response back to the client and the client browser displays it on the screen.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vi-VN"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24D2C42A-CAFA-4591-BAE0-6228EE6FBA45}"/>
              </a:ext>
            </a:extLst>
          </p:cNvPr>
          <p:cNvSpPr txBox="1"/>
          <p:nvPr/>
        </p:nvSpPr>
        <p:spPr>
          <a:xfrm>
            <a:off x="5104588" y="1692786"/>
            <a:ext cx="4942294" cy="369332"/>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urw-din"/>
                <a:cs typeface="Arial"/>
                <a:sym typeface="Arial"/>
              </a:rPr>
              <a:t>Execution of Servlets </a:t>
            </a:r>
            <a:r>
              <a:rPr kumimoji="0" lang="en-US" sz="1500" b="0" i="0" u="none" strike="noStrike" kern="0" cap="none" spc="0" normalizeH="0" baseline="0" noProof="0" dirty="0">
                <a:ln>
                  <a:noFill/>
                </a:ln>
                <a:solidFill>
                  <a:srgbClr val="FFFFFF"/>
                </a:solidFill>
                <a:effectLst/>
                <a:uLnTx/>
                <a:uFillTx/>
                <a:latin typeface="urw-din"/>
                <a:cs typeface="Arial"/>
                <a:sym typeface="Arial"/>
              </a:rPr>
              <a:t>involves</a:t>
            </a:r>
            <a:r>
              <a:rPr kumimoji="0" lang="en-US" sz="1800" b="0" i="0" u="none" strike="noStrike" kern="0" cap="none" spc="0" normalizeH="0" baseline="0" noProof="0" dirty="0">
                <a:ln>
                  <a:noFill/>
                </a:ln>
                <a:solidFill>
                  <a:srgbClr val="FFFFFF"/>
                </a:solidFill>
                <a:effectLst/>
                <a:uLnTx/>
                <a:uFillTx/>
                <a:latin typeface="urw-din"/>
                <a:cs typeface="Arial"/>
                <a:sym typeface="Arial"/>
              </a:rPr>
              <a:t> six steps:</a:t>
            </a:r>
          </a:p>
        </p:txBody>
      </p:sp>
      <p:sp>
        <p:nvSpPr>
          <p:cNvPr id="15" name="Google Shape;483;p44">
            <a:extLst>
              <a:ext uri="{FF2B5EF4-FFF2-40B4-BE49-F238E27FC236}">
                <a16:creationId xmlns:a16="http://schemas.microsoft.com/office/drawing/2014/main" id="{63442464-EA1F-49BB-9E43-06EC066B5872}"/>
              </a:ext>
            </a:extLst>
          </p:cNvPr>
          <p:cNvSpPr txBox="1">
            <a:spLocks noGrp="1"/>
          </p:cNvSpPr>
          <p:nvPr>
            <p:ph type="title"/>
          </p:nvPr>
        </p:nvSpPr>
        <p:spPr>
          <a:xfrm>
            <a:off x="638884" y="302991"/>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tx2">
                    <a:lumMod val="50000"/>
                  </a:schemeClr>
                </a:solidFill>
              </a:rPr>
              <a:t>2.2. </a:t>
            </a:r>
            <a:r>
              <a:rPr lang="vi-VN" dirty="0" err="1">
                <a:solidFill>
                  <a:schemeClr val="tx2">
                    <a:lumMod val="50000"/>
                  </a:schemeClr>
                </a:solidFill>
              </a:rPr>
              <a:t>Introduction</a:t>
            </a:r>
            <a:r>
              <a:rPr lang="vi-VN" dirty="0">
                <a:solidFill>
                  <a:schemeClr val="tx2">
                    <a:lumMod val="50000"/>
                  </a:schemeClr>
                </a:solidFill>
              </a:rPr>
              <a:t> to </a:t>
            </a:r>
            <a:r>
              <a:rPr lang="vi-VN" dirty="0" err="1">
                <a:solidFill>
                  <a:schemeClr val="tx2">
                    <a:lumMod val="50000"/>
                  </a:schemeClr>
                </a:solidFill>
              </a:rPr>
              <a:t>Servlets</a:t>
            </a:r>
            <a:endParaRPr lang="vi-VN" dirty="0">
              <a:solidFill>
                <a:schemeClr val="tx2">
                  <a:lumMod val="50000"/>
                </a:schemeClr>
              </a:solidFill>
            </a:endParaRPr>
          </a:p>
        </p:txBody>
      </p:sp>
    </p:spTree>
    <p:extLst>
      <p:ext uri="{BB962C8B-B14F-4D97-AF65-F5344CB8AC3E}">
        <p14:creationId xmlns:p14="http://schemas.microsoft.com/office/powerpoint/2010/main" val="7402210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cxnSp>
        <p:nvCxnSpPr>
          <p:cNvPr id="639" name="Google Shape;639;p52"/>
          <p:cNvCxnSpPr>
            <a:cxnSpLocks/>
          </p:cNvCxnSpPr>
          <p:nvPr/>
        </p:nvCxnSpPr>
        <p:spPr>
          <a:xfrm flipV="1">
            <a:off x="4513007" y="1172497"/>
            <a:ext cx="0" cy="3615222"/>
          </a:xfrm>
          <a:prstGeom prst="straightConnector1">
            <a:avLst/>
          </a:prstGeom>
          <a:noFill/>
          <a:ln w="9525" cap="flat" cmpd="sng">
            <a:solidFill>
              <a:schemeClr val="dk2"/>
            </a:solidFill>
            <a:prstDash val="solid"/>
            <a:round/>
            <a:headEnd type="none" w="med" len="med"/>
            <a:tailEnd type="none" w="med" len="med"/>
          </a:ln>
        </p:spPr>
      </p:cxnSp>
      <p:sp>
        <p:nvSpPr>
          <p:cNvPr id="642" name="Google Shape;642;p52"/>
          <p:cNvSpPr/>
          <p:nvPr/>
        </p:nvSpPr>
        <p:spPr>
          <a:xfrm flipH="1">
            <a:off x="8164642" y="2676375"/>
            <a:ext cx="312000" cy="312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483;p44">
            <a:extLst>
              <a:ext uri="{FF2B5EF4-FFF2-40B4-BE49-F238E27FC236}">
                <a16:creationId xmlns:a16="http://schemas.microsoft.com/office/drawing/2014/main" id="{2F4A6BCB-2881-4F2A-AC3D-B9C36B0C3E28}"/>
              </a:ext>
            </a:extLst>
          </p:cNvPr>
          <p:cNvSpPr txBox="1">
            <a:spLocks noGrp="1"/>
          </p:cNvSpPr>
          <p:nvPr>
            <p:ph type="title"/>
          </p:nvPr>
        </p:nvSpPr>
        <p:spPr>
          <a:xfrm>
            <a:off x="588447" y="323225"/>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2.3. Servelts Life Cycle</a:t>
            </a:r>
            <a:endParaRPr sz="3000" dirty="0"/>
          </a:p>
        </p:txBody>
      </p:sp>
      <p:sp>
        <p:nvSpPr>
          <p:cNvPr id="41" name="TextBox 40">
            <a:extLst>
              <a:ext uri="{FF2B5EF4-FFF2-40B4-BE49-F238E27FC236}">
                <a16:creationId xmlns:a16="http://schemas.microsoft.com/office/drawing/2014/main" id="{9D85BF98-C264-48CF-A6B9-FECBE239CFB4}"/>
              </a:ext>
            </a:extLst>
          </p:cNvPr>
          <p:cNvSpPr txBox="1"/>
          <p:nvPr/>
        </p:nvSpPr>
        <p:spPr>
          <a:xfrm>
            <a:off x="4715026" y="1135625"/>
            <a:ext cx="4281489" cy="3493264"/>
          </a:xfrm>
          <a:prstGeom prst="rect">
            <a:avLst/>
          </a:prstGeom>
          <a:solidFill>
            <a:schemeClr val="accent3"/>
          </a:solid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33333"/>
                </a:solidFill>
                <a:effectLst/>
                <a:uLnTx/>
                <a:uFillTx/>
                <a:latin typeface="inter-regular"/>
                <a:cs typeface="Arial"/>
                <a:sym typeface="Arial"/>
              </a:rPr>
              <a:t>There are three states of a servlet: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700" b="0" i="0" u="none" strike="noStrike" kern="0" cap="none" spc="0" normalizeH="0" baseline="0" noProof="0" dirty="0">
                <a:ln>
                  <a:noFill/>
                </a:ln>
                <a:solidFill>
                  <a:srgbClr val="333333"/>
                </a:solidFill>
                <a:effectLst/>
                <a:uLnTx/>
                <a:uFillTx/>
                <a:latin typeface="inter-regular"/>
                <a:cs typeface="Arial"/>
                <a:sym typeface="Arial"/>
              </a:rPr>
              <a:t>NEW – READY – END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700" b="0" i="0" u="none" strike="noStrike" kern="0" cap="none" spc="0" normalizeH="0" baseline="0" noProof="0" dirty="0">
              <a:ln>
                <a:noFill/>
              </a:ln>
              <a:solidFill>
                <a:srgbClr val="333333"/>
              </a:solidFill>
              <a:effectLst/>
              <a:uLnTx/>
              <a:uFillTx/>
              <a:latin typeface="inter-regular"/>
              <a:cs typeface="Arial"/>
              <a:sym typeface="Arial"/>
            </a:endParaRPr>
          </a:p>
          <a:p>
            <a:pPr marL="176213" marR="0" lvl="0" indent="-176213"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700" b="0" i="0" u="none" strike="noStrike" kern="0" cap="none" spc="0" normalizeH="0" baseline="0" noProof="0" dirty="0">
                <a:ln>
                  <a:noFill/>
                </a:ln>
                <a:solidFill>
                  <a:srgbClr val="333333"/>
                </a:solidFill>
                <a:effectLst/>
                <a:uLnTx/>
                <a:uFillTx/>
                <a:latin typeface="inter-regular"/>
                <a:cs typeface="Arial"/>
                <a:sym typeface="Arial"/>
              </a:rPr>
              <a:t>The servlet is in new state if servlet instance is created and </a:t>
            </a:r>
            <a:r>
              <a:rPr kumimoji="0" lang="en-US" sz="1700" b="0" i="0" u="none" strike="noStrike" kern="0" cap="none" spc="0" normalizeH="0" baseline="0" noProof="0" dirty="0" err="1">
                <a:ln>
                  <a:noFill/>
                </a:ln>
                <a:solidFill>
                  <a:srgbClr val="333333"/>
                </a:solidFill>
                <a:effectLst/>
                <a:uLnTx/>
                <a:uFillTx/>
                <a:latin typeface="inter-regular"/>
                <a:cs typeface="Arial"/>
                <a:sym typeface="Arial"/>
              </a:rPr>
              <a:t>init</a:t>
            </a:r>
            <a:r>
              <a:rPr kumimoji="0" lang="en-US" sz="1700" b="0" i="0" u="none" strike="noStrike" kern="0" cap="none" spc="0" normalizeH="0" baseline="0" noProof="0" dirty="0">
                <a:ln>
                  <a:noFill/>
                </a:ln>
                <a:solidFill>
                  <a:srgbClr val="333333"/>
                </a:solidFill>
                <a:effectLst/>
                <a:uLnTx/>
                <a:uFillTx/>
                <a:latin typeface="inter-regular"/>
                <a:cs typeface="Arial"/>
                <a:sym typeface="Arial"/>
              </a:rPr>
              <a:t>() method is called</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700" b="0" i="0" u="none" strike="noStrike" kern="0" cap="none" spc="0" normalizeH="0" baseline="0" noProof="0" dirty="0">
              <a:ln>
                <a:noFill/>
              </a:ln>
              <a:solidFill>
                <a:srgbClr val="333333"/>
              </a:solidFill>
              <a:effectLst/>
              <a:uLnTx/>
              <a:uFillTx/>
              <a:latin typeface="inter-regular"/>
              <a:cs typeface="Arial"/>
              <a:sym typeface="Arial"/>
            </a:endParaRPr>
          </a:p>
          <a:p>
            <a:pPr marL="176213" marR="0" lvl="0" indent="-176213"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700" b="0" i="0" u="none" strike="noStrike" kern="0" cap="none" spc="0" normalizeH="0" baseline="0" noProof="0" dirty="0">
                <a:ln>
                  <a:noFill/>
                </a:ln>
                <a:solidFill>
                  <a:srgbClr val="333333"/>
                </a:solidFill>
                <a:effectLst/>
                <a:uLnTx/>
                <a:uFillTx/>
                <a:latin typeface="inter-regular"/>
                <a:cs typeface="Arial"/>
                <a:sym typeface="Arial"/>
              </a:rPr>
              <a:t>After invoking the </a:t>
            </a:r>
            <a:r>
              <a:rPr kumimoji="0" lang="en-US" sz="1700" b="0" i="0" u="none" strike="noStrike" kern="0" cap="none" spc="0" normalizeH="0" baseline="0" noProof="0" dirty="0" err="1">
                <a:ln>
                  <a:noFill/>
                </a:ln>
                <a:solidFill>
                  <a:srgbClr val="333333"/>
                </a:solidFill>
                <a:effectLst/>
                <a:uLnTx/>
                <a:uFillTx/>
                <a:latin typeface="inter-regular"/>
                <a:cs typeface="Arial"/>
                <a:sym typeface="Arial"/>
              </a:rPr>
              <a:t>init</a:t>
            </a:r>
            <a:r>
              <a:rPr kumimoji="0" lang="en-US" sz="1700" b="0" i="0" u="none" strike="noStrike" kern="0" cap="none" spc="0" normalizeH="0" baseline="0" noProof="0" dirty="0">
                <a:ln>
                  <a:noFill/>
                </a:ln>
                <a:solidFill>
                  <a:srgbClr val="333333"/>
                </a:solidFill>
                <a:effectLst/>
                <a:uLnTx/>
                <a:uFillTx/>
                <a:latin typeface="inter-regular"/>
                <a:cs typeface="Arial"/>
                <a:sym typeface="Arial"/>
              </a:rPr>
              <a:t>() method, Servlet comes in the ready state. In the ready state, servlet performs all the tasks, service() method is invoked</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700" b="0" i="0" u="none" strike="noStrike" kern="0" cap="none" spc="0" normalizeH="0" baseline="0" noProof="0" dirty="0">
              <a:ln>
                <a:noFill/>
              </a:ln>
              <a:solidFill>
                <a:srgbClr val="333333"/>
              </a:solidFill>
              <a:effectLst/>
              <a:uLnTx/>
              <a:uFillTx/>
              <a:latin typeface="inter-regular"/>
              <a:cs typeface="Arial"/>
              <a:sym typeface="Arial"/>
            </a:endParaRPr>
          </a:p>
          <a:p>
            <a:pPr marL="176213" marR="0" lvl="0" indent="-176213"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700" b="0" i="0" u="none" strike="noStrike" kern="0" cap="none" spc="0" normalizeH="0" baseline="0" noProof="0" dirty="0">
                <a:ln>
                  <a:noFill/>
                </a:ln>
                <a:solidFill>
                  <a:srgbClr val="333333"/>
                </a:solidFill>
                <a:effectLst/>
                <a:uLnTx/>
                <a:uFillTx/>
                <a:latin typeface="inter-regular"/>
                <a:cs typeface="Arial"/>
                <a:sym typeface="Arial"/>
              </a:rPr>
              <a:t>When the web container invokes the destroy() method, it shifts to the end state.</a:t>
            </a:r>
            <a:endParaRPr kumimoji="0" lang="vi-VN" sz="17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050" name="Picture 2">
            <a:extLst>
              <a:ext uri="{FF2B5EF4-FFF2-40B4-BE49-F238E27FC236}">
                <a16:creationId xmlns:a16="http://schemas.microsoft.com/office/drawing/2014/main" id="{E29C7FDD-09CA-44EC-A4EC-E26E840D3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249" y="878769"/>
            <a:ext cx="2565628" cy="394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223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wipe(down)">
                                      <p:cBhvr>
                                        <p:cTn id="12" dur="500"/>
                                        <p:tgtEl>
                                          <p:spTgt spid="41">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1">
                                            <p:txEl>
                                              <p:pRg st="1" end="1"/>
                                            </p:txEl>
                                          </p:spTgt>
                                        </p:tgtEl>
                                        <p:attrNameLst>
                                          <p:attrName>style.visibility</p:attrName>
                                        </p:attrNameLst>
                                      </p:cBhvr>
                                      <p:to>
                                        <p:strVal val="visible"/>
                                      </p:to>
                                    </p:set>
                                    <p:animEffect transition="in" filter="wipe(down)">
                                      <p:cBhvr>
                                        <p:cTn id="15" dur="500"/>
                                        <p:tgtEl>
                                          <p:spTgt spid="41">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xEl>
                                              <p:pRg st="3" end="3"/>
                                            </p:txEl>
                                          </p:spTgt>
                                        </p:tgtEl>
                                        <p:attrNameLst>
                                          <p:attrName>style.visibility</p:attrName>
                                        </p:attrNameLst>
                                      </p:cBhvr>
                                      <p:to>
                                        <p:strVal val="visible"/>
                                      </p:to>
                                    </p:set>
                                    <p:animEffect transition="in" filter="wipe(down)">
                                      <p:cBhvr>
                                        <p:cTn id="18" dur="500"/>
                                        <p:tgtEl>
                                          <p:spTgt spid="41">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41">
                                            <p:txEl>
                                              <p:pRg st="5" end="5"/>
                                            </p:txEl>
                                          </p:spTgt>
                                        </p:tgtEl>
                                        <p:attrNameLst>
                                          <p:attrName>style.visibility</p:attrName>
                                        </p:attrNameLst>
                                      </p:cBhvr>
                                      <p:to>
                                        <p:strVal val="visible"/>
                                      </p:to>
                                    </p:set>
                                    <p:animEffect transition="in" filter="wipe(down)">
                                      <p:cBhvr>
                                        <p:cTn id="21" dur="500"/>
                                        <p:tgtEl>
                                          <p:spTgt spid="41">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41">
                                            <p:txEl>
                                              <p:pRg st="7" end="7"/>
                                            </p:txEl>
                                          </p:spTgt>
                                        </p:tgtEl>
                                        <p:attrNameLst>
                                          <p:attrName>style.visibility</p:attrName>
                                        </p:attrNameLst>
                                      </p:cBhvr>
                                      <p:to>
                                        <p:strVal val="visible"/>
                                      </p:to>
                                    </p:set>
                                    <p:animEffect transition="in" filter="wipe(down)">
                                      <p:cBhvr>
                                        <p:cTn id="24" dur="500"/>
                                        <p:tgtEl>
                                          <p:spTgt spid="4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67"/>
          <p:cNvSpPr txBox="1">
            <a:spLocks noGrp="1"/>
          </p:cNvSpPr>
          <p:nvPr>
            <p:ph type="subTitle" idx="1"/>
          </p:nvPr>
        </p:nvSpPr>
        <p:spPr>
          <a:xfrm>
            <a:off x="837987" y="1914449"/>
            <a:ext cx="5614432" cy="2145600"/>
          </a:xfrm>
          <a:prstGeom prst="rect">
            <a:avLst/>
          </a:prstGeom>
        </p:spPr>
        <p:txBody>
          <a:bodyPr spcFirstLastPara="1" wrap="square" lIns="91425" tIns="91425" rIns="91425" bIns="91425" anchor="t" anchorCtr="0">
            <a:noAutofit/>
          </a:bodyPr>
          <a:lstStyle/>
          <a:p>
            <a:pPr marL="265113" indent="-125413" algn="just">
              <a:buFont typeface="Wingdings" panose="05000000000000000000" pitchFamily="2" charset="2"/>
              <a:buChar char="§"/>
            </a:pPr>
            <a:r>
              <a:rPr lang="en-US" sz="2000" b="0" i="0" dirty="0">
                <a:solidFill>
                  <a:srgbClr val="000000"/>
                </a:solidFill>
                <a:effectLst/>
                <a:latin typeface="inter-regular"/>
              </a:rPr>
              <a:t>Create a directory structure</a:t>
            </a:r>
          </a:p>
          <a:p>
            <a:pPr marL="265113" indent="-125413" algn="just">
              <a:buFont typeface="Wingdings" panose="05000000000000000000" pitchFamily="2" charset="2"/>
              <a:buChar char="§"/>
            </a:pPr>
            <a:r>
              <a:rPr lang="en-US" sz="2000" b="0" i="0" dirty="0">
                <a:solidFill>
                  <a:srgbClr val="000000"/>
                </a:solidFill>
                <a:effectLst/>
                <a:latin typeface="inter-regular"/>
              </a:rPr>
              <a:t>Create a Servlet</a:t>
            </a:r>
          </a:p>
          <a:p>
            <a:pPr marL="265113" indent="-125413" algn="just">
              <a:buFont typeface="Wingdings" panose="05000000000000000000" pitchFamily="2" charset="2"/>
              <a:buChar char="§"/>
            </a:pPr>
            <a:r>
              <a:rPr lang="en-US" sz="2000" b="0" i="0" dirty="0">
                <a:solidFill>
                  <a:srgbClr val="000000"/>
                </a:solidFill>
                <a:effectLst/>
                <a:latin typeface="inter-regular"/>
              </a:rPr>
              <a:t>Compile the Servlet</a:t>
            </a:r>
          </a:p>
          <a:p>
            <a:pPr marL="265113" indent="-125413" algn="just">
              <a:buFont typeface="Wingdings" panose="05000000000000000000" pitchFamily="2" charset="2"/>
              <a:buChar char="§"/>
            </a:pPr>
            <a:r>
              <a:rPr lang="en-US" sz="2000" b="0" i="0" dirty="0">
                <a:solidFill>
                  <a:srgbClr val="000000"/>
                </a:solidFill>
                <a:effectLst/>
                <a:latin typeface="inter-regular"/>
              </a:rPr>
              <a:t>Create a deployment descriptor</a:t>
            </a:r>
          </a:p>
          <a:p>
            <a:pPr marL="265113" indent="-125413" algn="just">
              <a:buFont typeface="Wingdings" panose="05000000000000000000" pitchFamily="2" charset="2"/>
              <a:buChar char="§"/>
            </a:pPr>
            <a:r>
              <a:rPr lang="en-US" sz="2000" b="0" i="0" dirty="0">
                <a:solidFill>
                  <a:srgbClr val="000000"/>
                </a:solidFill>
                <a:effectLst/>
                <a:latin typeface="inter-regular"/>
              </a:rPr>
              <a:t>Start the server and deploy the project</a:t>
            </a:r>
          </a:p>
          <a:p>
            <a:pPr marL="265113" indent="-125413" algn="just">
              <a:buFont typeface="Wingdings" panose="05000000000000000000" pitchFamily="2" charset="2"/>
              <a:buChar char="§"/>
            </a:pPr>
            <a:r>
              <a:rPr lang="en-US" sz="2000" b="0" i="0" dirty="0">
                <a:solidFill>
                  <a:srgbClr val="000000"/>
                </a:solidFill>
                <a:effectLst/>
                <a:latin typeface="inter-regular"/>
              </a:rPr>
              <a:t>Access the servlet</a:t>
            </a:r>
          </a:p>
        </p:txBody>
      </p:sp>
      <p:sp>
        <p:nvSpPr>
          <p:cNvPr id="1387" name="Google Shape;1387;p67"/>
          <p:cNvSpPr txBox="1">
            <a:spLocks noGrp="1"/>
          </p:cNvSpPr>
          <p:nvPr>
            <p:ph type="subTitle" idx="5"/>
          </p:nvPr>
        </p:nvSpPr>
        <p:spPr>
          <a:xfrm>
            <a:off x="837987" y="1261649"/>
            <a:ext cx="7104019" cy="65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200" b="0" i="0" dirty="0">
                <a:solidFill>
                  <a:srgbClr val="333333"/>
                </a:solidFill>
                <a:effectLst/>
                <a:latin typeface="inter-regular"/>
              </a:rPr>
              <a:t>We are going to use </a:t>
            </a:r>
            <a:r>
              <a:rPr lang="en-US" sz="2200" b="1" i="0" dirty="0" err="1">
                <a:solidFill>
                  <a:srgbClr val="333333"/>
                </a:solidFill>
                <a:effectLst/>
                <a:latin typeface="inter-bold"/>
              </a:rPr>
              <a:t>apache</a:t>
            </a:r>
            <a:r>
              <a:rPr lang="en-US" sz="2200" b="1" i="0" dirty="0">
                <a:solidFill>
                  <a:srgbClr val="333333"/>
                </a:solidFill>
                <a:effectLst/>
                <a:latin typeface="inter-bold"/>
              </a:rPr>
              <a:t> tomcat server</a:t>
            </a:r>
            <a:r>
              <a:rPr lang="en-US" sz="2200" b="0" i="0" dirty="0">
                <a:solidFill>
                  <a:srgbClr val="333333"/>
                </a:solidFill>
                <a:effectLst/>
                <a:latin typeface="inter-regular"/>
              </a:rPr>
              <a:t> in this example. The steps are as follows:</a:t>
            </a:r>
            <a:endParaRPr sz="2200" dirty="0"/>
          </a:p>
        </p:txBody>
      </p:sp>
      <p:sp>
        <p:nvSpPr>
          <p:cNvPr id="10" name="Google Shape;483;p44">
            <a:extLst>
              <a:ext uri="{FF2B5EF4-FFF2-40B4-BE49-F238E27FC236}">
                <a16:creationId xmlns:a16="http://schemas.microsoft.com/office/drawing/2014/main" id="{2DD232EA-23BA-4E43-8F5D-01F0C37F99B2}"/>
              </a:ext>
            </a:extLst>
          </p:cNvPr>
          <p:cNvSpPr txBox="1">
            <a:spLocks noGrp="1"/>
          </p:cNvSpPr>
          <p:nvPr>
            <p:ph type="title"/>
          </p:nvPr>
        </p:nvSpPr>
        <p:spPr>
          <a:xfrm>
            <a:off x="588447" y="323225"/>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2.4. Create Servlets</a:t>
            </a:r>
            <a:endParaRPr sz="3000" dirty="0"/>
          </a:p>
        </p:txBody>
      </p:sp>
    </p:spTree>
    <p:extLst>
      <p:ext uri="{BB962C8B-B14F-4D97-AF65-F5344CB8AC3E}">
        <p14:creationId xmlns:p14="http://schemas.microsoft.com/office/powerpoint/2010/main" val="200921318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87">
                                            <p:txEl>
                                              <p:pRg st="0" end="0"/>
                                            </p:txEl>
                                          </p:spTgt>
                                        </p:tgtEl>
                                        <p:attrNameLst>
                                          <p:attrName>style.visibility</p:attrName>
                                        </p:attrNameLst>
                                      </p:cBhvr>
                                      <p:to>
                                        <p:strVal val="visible"/>
                                      </p:to>
                                    </p:set>
                                    <p:animEffect transition="in" filter="circle(in)">
                                      <p:cBhvr>
                                        <p:cTn id="7" dur="2000"/>
                                        <p:tgtEl>
                                          <p:spTgt spid="1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82">
                                            <p:txEl>
                                              <p:pRg st="0" end="0"/>
                                            </p:txEl>
                                          </p:spTgt>
                                        </p:tgtEl>
                                        <p:attrNameLst>
                                          <p:attrName>style.visibility</p:attrName>
                                        </p:attrNameLst>
                                      </p:cBhvr>
                                      <p:to>
                                        <p:strVal val="visible"/>
                                      </p:to>
                                    </p:set>
                                    <p:animEffect transition="in" filter="fade">
                                      <p:cBhvr>
                                        <p:cTn id="12" dur="1000"/>
                                        <p:tgtEl>
                                          <p:spTgt spid="1382">
                                            <p:txEl>
                                              <p:pRg st="0" end="0"/>
                                            </p:txEl>
                                          </p:spTgt>
                                        </p:tgtEl>
                                      </p:cBhvr>
                                    </p:animEffect>
                                    <p:anim calcmode="lin" valueType="num">
                                      <p:cBhvr>
                                        <p:cTn id="13" dur="1000" fill="hold"/>
                                        <p:tgtEl>
                                          <p:spTgt spid="138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38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82">
                                            <p:txEl>
                                              <p:pRg st="1" end="1"/>
                                            </p:txEl>
                                          </p:spTgt>
                                        </p:tgtEl>
                                        <p:attrNameLst>
                                          <p:attrName>style.visibility</p:attrName>
                                        </p:attrNameLst>
                                      </p:cBhvr>
                                      <p:to>
                                        <p:strVal val="visible"/>
                                      </p:to>
                                    </p:set>
                                    <p:animEffect transition="in" filter="fade">
                                      <p:cBhvr>
                                        <p:cTn id="17" dur="1000"/>
                                        <p:tgtEl>
                                          <p:spTgt spid="1382">
                                            <p:txEl>
                                              <p:pRg st="1" end="1"/>
                                            </p:txEl>
                                          </p:spTgt>
                                        </p:tgtEl>
                                      </p:cBhvr>
                                    </p:animEffect>
                                    <p:anim calcmode="lin" valueType="num">
                                      <p:cBhvr>
                                        <p:cTn id="18" dur="1000" fill="hold"/>
                                        <p:tgtEl>
                                          <p:spTgt spid="138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382">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82">
                                            <p:txEl>
                                              <p:pRg st="2" end="2"/>
                                            </p:txEl>
                                          </p:spTgt>
                                        </p:tgtEl>
                                        <p:attrNameLst>
                                          <p:attrName>style.visibility</p:attrName>
                                        </p:attrNameLst>
                                      </p:cBhvr>
                                      <p:to>
                                        <p:strVal val="visible"/>
                                      </p:to>
                                    </p:set>
                                    <p:animEffect transition="in" filter="fade">
                                      <p:cBhvr>
                                        <p:cTn id="22" dur="1000"/>
                                        <p:tgtEl>
                                          <p:spTgt spid="1382">
                                            <p:txEl>
                                              <p:pRg st="2" end="2"/>
                                            </p:txEl>
                                          </p:spTgt>
                                        </p:tgtEl>
                                      </p:cBhvr>
                                    </p:animEffect>
                                    <p:anim calcmode="lin" valueType="num">
                                      <p:cBhvr>
                                        <p:cTn id="23" dur="1000" fill="hold"/>
                                        <p:tgtEl>
                                          <p:spTgt spid="1382">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382">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82">
                                            <p:txEl>
                                              <p:pRg st="3" end="3"/>
                                            </p:txEl>
                                          </p:spTgt>
                                        </p:tgtEl>
                                        <p:attrNameLst>
                                          <p:attrName>style.visibility</p:attrName>
                                        </p:attrNameLst>
                                      </p:cBhvr>
                                      <p:to>
                                        <p:strVal val="visible"/>
                                      </p:to>
                                    </p:set>
                                    <p:animEffect transition="in" filter="fade">
                                      <p:cBhvr>
                                        <p:cTn id="27" dur="1000"/>
                                        <p:tgtEl>
                                          <p:spTgt spid="1382">
                                            <p:txEl>
                                              <p:pRg st="3" end="3"/>
                                            </p:txEl>
                                          </p:spTgt>
                                        </p:tgtEl>
                                      </p:cBhvr>
                                    </p:animEffect>
                                    <p:anim calcmode="lin" valueType="num">
                                      <p:cBhvr>
                                        <p:cTn id="28" dur="1000" fill="hold"/>
                                        <p:tgtEl>
                                          <p:spTgt spid="1382">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382">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382">
                                            <p:txEl>
                                              <p:pRg st="4" end="4"/>
                                            </p:txEl>
                                          </p:spTgt>
                                        </p:tgtEl>
                                        <p:attrNameLst>
                                          <p:attrName>style.visibility</p:attrName>
                                        </p:attrNameLst>
                                      </p:cBhvr>
                                      <p:to>
                                        <p:strVal val="visible"/>
                                      </p:to>
                                    </p:set>
                                    <p:animEffect transition="in" filter="fade">
                                      <p:cBhvr>
                                        <p:cTn id="32" dur="1000"/>
                                        <p:tgtEl>
                                          <p:spTgt spid="1382">
                                            <p:txEl>
                                              <p:pRg st="4" end="4"/>
                                            </p:txEl>
                                          </p:spTgt>
                                        </p:tgtEl>
                                      </p:cBhvr>
                                    </p:animEffect>
                                    <p:anim calcmode="lin" valueType="num">
                                      <p:cBhvr>
                                        <p:cTn id="33" dur="1000" fill="hold"/>
                                        <p:tgtEl>
                                          <p:spTgt spid="1382">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382">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382">
                                            <p:txEl>
                                              <p:pRg st="5" end="5"/>
                                            </p:txEl>
                                          </p:spTgt>
                                        </p:tgtEl>
                                        <p:attrNameLst>
                                          <p:attrName>style.visibility</p:attrName>
                                        </p:attrNameLst>
                                      </p:cBhvr>
                                      <p:to>
                                        <p:strVal val="visible"/>
                                      </p:to>
                                    </p:set>
                                    <p:animEffect transition="in" filter="fade">
                                      <p:cBhvr>
                                        <p:cTn id="37" dur="1000"/>
                                        <p:tgtEl>
                                          <p:spTgt spid="1382">
                                            <p:txEl>
                                              <p:pRg st="5" end="5"/>
                                            </p:txEl>
                                          </p:spTgt>
                                        </p:tgtEl>
                                      </p:cBhvr>
                                    </p:animEffect>
                                    <p:anim calcmode="lin" valueType="num">
                                      <p:cBhvr>
                                        <p:cTn id="38" dur="1000" fill="hold"/>
                                        <p:tgtEl>
                                          <p:spTgt spid="1382">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38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7" name="Google Shape;1387;p67"/>
          <p:cNvSpPr txBox="1">
            <a:spLocks noGrp="1"/>
          </p:cNvSpPr>
          <p:nvPr>
            <p:ph type="subTitle" idx="5"/>
          </p:nvPr>
        </p:nvSpPr>
        <p:spPr>
          <a:xfrm>
            <a:off x="2142050" y="695219"/>
            <a:ext cx="7104019" cy="652800"/>
          </a:xfrm>
          <a:prstGeom prst="rect">
            <a:avLst/>
          </a:prstGeom>
        </p:spPr>
        <p:txBody>
          <a:bodyPr spcFirstLastPara="1" wrap="square" lIns="91425" tIns="91425" rIns="91425" bIns="91425" anchor="ctr" anchorCtr="0">
            <a:noAutofit/>
          </a:bodyPr>
          <a:lstStyle/>
          <a:p>
            <a:pPr algn="l"/>
            <a:r>
              <a:rPr lang="en-US" sz="2500" b="0" i="0" dirty="0">
                <a:solidFill>
                  <a:srgbClr val="212529"/>
                </a:solidFill>
                <a:effectLst/>
                <a:latin typeface="system-ui"/>
              </a:rPr>
              <a:t>Step 1:  Create a directory structure</a:t>
            </a:r>
          </a:p>
        </p:txBody>
      </p:sp>
      <p:sp>
        <p:nvSpPr>
          <p:cNvPr id="10" name="Google Shape;483;p44">
            <a:extLst>
              <a:ext uri="{FF2B5EF4-FFF2-40B4-BE49-F238E27FC236}">
                <a16:creationId xmlns:a16="http://schemas.microsoft.com/office/drawing/2014/main" id="{2DD232EA-23BA-4E43-8F5D-01F0C37F99B2}"/>
              </a:ext>
            </a:extLst>
          </p:cNvPr>
          <p:cNvSpPr txBox="1">
            <a:spLocks noGrp="1"/>
          </p:cNvSpPr>
          <p:nvPr>
            <p:ph type="title"/>
          </p:nvPr>
        </p:nvSpPr>
        <p:spPr>
          <a:xfrm>
            <a:off x="588447" y="318859"/>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2.4. Create Servlets</a:t>
            </a:r>
            <a:endParaRPr sz="3000" dirty="0"/>
          </a:p>
        </p:txBody>
      </p:sp>
      <p:sp>
        <p:nvSpPr>
          <p:cNvPr id="11" name="TextBox 10">
            <a:extLst>
              <a:ext uri="{FF2B5EF4-FFF2-40B4-BE49-F238E27FC236}">
                <a16:creationId xmlns:a16="http://schemas.microsoft.com/office/drawing/2014/main" id="{A2A6D816-3F15-4B30-B709-28A54230E73D}"/>
              </a:ext>
            </a:extLst>
          </p:cNvPr>
          <p:cNvSpPr txBox="1"/>
          <p:nvPr/>
        </p:nvSpPr>
        <p:spPr>
          <a:xfrm>
            <a:off x="3681188" y="1557140"/>
            <a:ext cx="5189967" cy="2954655"/>
          </a:xfrm>
          <a:prstGeom prst="rect">
            <a:avLst/>
          </a:prstGeom>
          <a:noFill/>
        </p:spPr>
        <p:txBody>
          <a:bodyPr wrap="square">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0" cap="none" spc="0" normalizeH="0" baseline="0" noProof="0" dirty="0">
                <a:ln>
                  <a:noFill/>
                </a:ln>
                <a:solidFill>
                  <a:srgbClr val="333333"/>
                </a:solidFill>
                <a:effectLst/>
                <a:uLnTx/>
                <a:uFillTx/>
                <a:latin typeface="inter-regular"/>
                <a:cs typeface="Arial"/>
                <a:sym typeface="Arial"/>
              </a:rPr>
              <a:t>The </a:t>
            </a:r>
            <a:r>
              <a:rPr kumimoji="0" lang="en-US" sz="1800" b="1" i="0" u="none" strike="noStrike" kern="0" cap="none" spc="0" normalizeH="0" baseline="0" noProof="0" dirty="0">
                <a:ln>
                  <a:noFill/>
                </a:ln>
                <a:solidFill>
                  <a:srgbClr val="333333"/>
                </a:solidFill>
                <a:effectLst/>
                <a:uLnTx/>
                <a:uFillTx/>
                <a:latin typeface="inter-bold"/>
                <a:cs typeface="Arial"/>
                <a:sym typeface="Arial"/>
              </a:rPr>
              <a:t>directory structure</a:t>
            </a:r>
            <a:r>
              <a:rPr kumimoji="0" lang="en-US" sz="1800" b="0" i="0" u="none" strike="noStrike" kern="0" cap="none" spc="0" normalizeH="0" baseline="0" noProof="0" dirty="0">
                <a:ln>
                  <a:noFill/>
                </a:ln>
                <a:solidFill>
                  <a:srgbClr val="333333"/>
                </a:solidFill>
                <a:effectLst/>
                <a:uLnTx/>
                <a:uFillTx/>
                <a:latin typeface="inter-regular"/>
                <a:cs typeface="Arial"/>
                <a:sym typeface="Arial"/>
              </a:rPr>
              <a:t> defines that where to put the different types of files so that web container may get the information and respond to the client.</a:t>
            </a:r>
          </a:p>
          <a:p>
            <a:pPr marL="0" marR="0" lvl="0" indent="0" algn="just" defTabSz="914400" rtl="0" eaLnBrk="0" fontAlgn="base" latinLnBrk="0" hangingPunct="0">
              <a:lnSpc>
                <a:spcPct val="100000"/>
              </a:lnSpc>
              <a:spcBef>
                <a:spcPct val="0"/>
              </a:spcBef>
              <a:spcAft>
                <a:spcPct val="0"/>
              </a:spcAft>
              <a:buClrTx/>
              <a:buSzTx/>
              <a:buFont typeface="Arial"/>
              <a:buNone/>
              <a:tabLst/>
              <a:defRPr/>
            </a:pPr>
            <a:endParaRPr kumimoji="0" lang="en-US" sz="1800" b="0" i="0" u="none" strike="noStrike" kern="0" cap="none" spc="0" normalizeH="0" baseline="0" noProof="0" dirty="0">
              <a:ln>
                <a:noFill/>
              </a:ln>
              <a:solidFill>
                <a:srgbClr val="333333"/>
              </a:solidFill>
              <a:effectLst/>
              <a:uLnTx/>
              <a:uFillTx/>
              <a:latin typeface="inter-regular"/>
              <a:cs typeface="Arial"/>
              <a:sym typeface="Arial"/>
            </a:endParaRPr>
          </a:p>
          <a:p>
            <a:pPr marL="342900" marR="0" lvl="0" indent="-34290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800" b="0" i="0" u="none" strike="noStrike" kern="0" cap="none" spc="0" normalizeH="0" baseline="0" noProof="0" dirty="0">
                <a:ln>
                  <a:noFill/>
                </a:ln>
                <a:solidFill>
                  <a:srgbClr val="333333"/>
                </a:solidFill>
                <a:effectLst/>
                <a:uLnTx/>
                <a:uFillTx/>
                <a:latin typeface="inter-regular"/>
                <a:cs typeface="Arial"/>
                <a:sym typeface="Arial"/>
              </a:rPr>
              <a:t>As you can see that the servlet class file must be in the classes folder. The web.xml file must be under the WEB-INF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
            </a:r>
            <a:br>
              <a:rPr kumimoji="0" lang="en-US" sz="2400" b="0" i="0" u="none" strike="noStrike" kern="0" cap="none" spc="0" normalizeH="0" baseline="0" noProof="0" dirty="0">
                <a:ln>
                  <a:noFill/>
                </a:ln>
                <a:solidFill>
                  <a:srgbClr val="000000"/>
                </a:solidFill>
                <a:effectLst/>
                <a:uLnTx/>
                <a:uFillTx/>
                <a:latin typeface="Arial"/>
                <a:cs typeface="Arial"/>
                <a:sym typeface="Arial"/>
              </a:rPr>
            </a:br>
            <a:endParaRPr kumimoji="0" lang="vi-VN" altLang="vi-VN" sz="1800" b="0" i="0" u="none" strike="noStrike" kern="0" cap="none" spc="0" normalizeH="0" baseline="0" noProof="0" dirty="0">
              <a:ln>
                <a:noFill/>
              </a:ln>
              <a:solidFill>
                <a:srgbClr val="212529"/>
              </a:solidFill>
              <a:effectLst/>
              <a:uLnTx/>
              <a:uFillTx/>
              <a:latin typeface="system-ui"/>
              <a:cs typeface="Arial"/>
              <a:sym typeface="Arial"/>
            </a:endParaRPr>
          </a:p>
        </p:txBody>
      </p:sp>
      <p:pic>
        <p:nvPicPr>
          <p:cNvPr id="1026" name="Picture 2" descr="directory structure of servlet">
            <a:extLst>
              <a:ext uri="{FF2B5EF4-FFF2-40B4-BE49-F238E27FC236}">
                <a16:creationId xmlns:a16="http://schemas.microsoft.com/office/drawing/2014/main" id="{76C83FD1-A209-4661-8EA7-758512986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59" y="1348019"/>
            <a:ext cx="3052895" cy="343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546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randombar(horizontal)">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7" name="Google Shape;1387;p67"/>
          <p:cNvSpPr txBox="1">
            <a:spLocks noGrp="1"/>
          </p:cNvSpPr>
          <p:nvPr>
            <p:ph type="subTitle" idx="5"/>
          </p:nvPr>
        </p:nvSpPr>
        <p:spPr>
          <a:xfrm>
            <a:off x="2695114" y="687844"/>
            <a:ext cx="7104019" cy="652800"/>
          </a:xfrm>
          <a:prstGeom prst="rect">
            <a:avLst/>
          </a:prstGeom>
        </p:spPr>
        <p:txBody>
          <a:bodyPr spcFirstLastPara="1" wrap="square" lIns="91425" tIns="91425" rIns="91425" bIns="91425" anchor="ctr" anchorCtr="0">
            <a:noAutofit/>
          </a:bodyPr>
          <a:lstStyle/>
          <a:p>
            <a:pPr algn="l"/>
            <a:r>
              <a:rPr lang="en-US" sz="2500" b="0" i="0" dirty="0">
                <a:solidFill>
                  <a:srgbClr val="212529"/>
                </a:solidFill>
                <a:effectLst/>
                <a:latin typeface="system-ui"/>
              </a:rPr>
              <a:t>Step 2:  Create a Servlet</a:t>
            </a:r>
          </a:p>
        </p:txBody>
      </p:sp>
      <p:sp>
        <p:nvSpPr>
          <p:cNvPr id="10" name="Google Shape;483;p44">
            <a:extLst>
              <a:ext uri="{FF2B5EF4-FFF2-40B4-BE49-F238E27FC236}">
                <a16:creationId xmlns:a16="http://schemas.microsoft.com/office/drawing/2014/main" id="{2DD232EA-23BA-4E43-8F5D-01F0C37F99B2}"/>
              </a:ext>
            </a:extLst>
          </p:cNvPr>
          <p:cNvSpPr txBox="1">
            <a:spLocks noGrp="1"/>
          </p:cNvSpPr>
          <p:nvPr>
            <p:ph type="title"/>
          </p:nvPr>
        </p:nvSpPr>
        <p:spPr>
          <a:xfrm>
            <a:off x="588447" y="272105"/>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2.4. Create Servlets</a:t>
            </a:r>
            <a:endParaRPr sz="3000" dirty="0"/>
          </a:p>
        </p:txBody>
      </p:sp>
      <p:graphicFrame>
        <p:nvGraphicFramePr>
          <p:cNvPr id="2" name="Table 1">
            <a:extLst>
              <a:ext uri="{FF2B5EF4-FFF2-40B4-BE49-F238E27FC236}">
                <a16:creationId xmlns:a16="http://schemas.microsoft.com/office/drawing/2014/main" id="{136DDE2C-CBE0-41BF-A437-546B960DB3D5}"/>
              </a:ext>
            </a:extLst>
          </p:cNvPr>
          <p:cNvGraphicFramePr>
            <a:graphicFrameLocks noGrp="1"/>
          </p:cNvGraphicFramePr>
          <p:nvPr/>
        </p:nvGraphicFramePr>
        <p:xfrm>
          <a:off x="3723968" y="1548728"/>
          <a:ext cx="5338916" cy="2507595"/>
        </p:xfrm>
        <a:graphic>
          <a:graphicData uri="http://schemas.openxmlformats.org/drawingml/2006/table">
            <a:tbl>
              <a:tblPr/>
              <a:tblGrid>
                <a:gridCol w="5338916">
                  <a:extLst>
                    <a:ext uri="{9D8B030D-6E8A-4147-A177-3AD203B41FA5}">
                      <a16:colId xmlns:a16="http://schemas.microsoft.com/office/drawing/2014/main" val="2133997453"/>
                    </a:ext>
                  </a:extLst>
                </a:gridCol>
              </a:tblGrid>
              <a:tr h="1340112">
                <a:tc>
                  <a:txBody>
                    <a:bodyPr/>
                    <a:lstStyle/>
                    <a:p>
                      <a:pPr algn="ctr">
                        <a:buFont typeface="+mj-lt"/>
                        <a:buNone/>
                      </a:pPr>
                      <a:r>
                        <a:rPr lang="en-US" b="1" dirty="0">
                          <a:solidFill>
                            <a:srgbClr val="333333"/>
                          </a:solidFill>
                          <a:effectLst/>
                          <a:latin typeface="Courier New" panose="02070309020205020404" pitchFamily="49" charset="0"/>
                          <a:cs typeface="Courier New" panose="02070309020205020404" pitchFamily="49" charset="0"/>
                        </a:rPr>
                        <a:t>There are three ways to create the servlet.</a:t>
                      </a:r>
                    </a:p>
                    <a:p>
                      <a:pPr algn="just">
                        <a:buFont typeface="+mj-lt"/>
                        <a:buAutoNum type="arabicPeriod"/>
                      </a:pPr>
                      <a:r>
                        <a:rPr lang="en-US" dirty="0">
                          <a:solidFill>
                            <a:srgbClr val="000000"/>
                          </a:solidFill>
                          <a:effectLst/>
                          <a:latin typeface="Courier New" panose="02070309020205020404" pitchFamily="49" charset="0"/>
                          <a:cs typeface="Courier New" panose="02070309020205020404" pitchFamily="49" charset="0"/>
                        </a:rPr>
                        <a:t>By implementing the Servlet interface</a:t>
                      </a:r>
                    </a:p>
                    <a:p>
                      <a:pPr algn="just">
                        <a:buFont typeface="+mj-lt"/>
                        <a:buAutoNum type="arabicPeriod"/>
                      </a:pPr>
                      <a:r>
                        <a:rPr lang="en-US" dirty="0">
                          <a:solidFill>
                            <a:srgbClr val="000000"/>
                          </a:solidFill>
                          <a:effectLst/>
                          <a:latin typeface="Courier New" panose="02070309020205020404" pitchFamily="49" charset="0"/>
                          <a:cs typeface="Courier New" panose="02070309020205020404" pitchFamily="49" charset="0"/>
                        </a:rPr>
                        <a:t>By inheriting the </a:t>
                      </a:r>
                      <a:r>
                        <a:rPr lang="en-US" dirty="0" err="1">
                          <a:solidFill>
                            <a:srgbClr val="000000"/>
                          </a:solidFill>
                          <a:effectLst/>
                          <a:latin typeface="Courier New" panose="02070309020205020404" pitchFamily="49" charset="0"/>
                          <a:cs typeface="Courier New" panose="02070309020205020404" pitchFamily="49" charset="0"/>
                        </a:rPr>
                        <a:t>GenericServlet</a:t>
                      </a:r>
                      <a:r>
                        <a:rPr lang="en-US" dirty="0">
                          <a:solidFill>
                            <a:srgbClr val="000000"/>
                          </a:solidFill>
                          <a:effectLst/>
                          <a:latin typeface="Courier New" panose="02070309020205020404" pitchFamily="49" charset="0"/>
                          <a:cs typeface="Courier New" panose="02070309020205020404" pitchFamily="49" charset="0"/>
                        </a:rPr>
                        <a:t> class</a:t>
                      </a:r>
                    </a:p>
                    <a:p>
                      <a:pPr algn="just">
                        <a:buFont typeface="+mj-lt"/>
                        <a:buAutoNum type="arabicPeriod"/>
                      </a:pPr>
                      <a:r>
                        <a:rPr lang="en-US" dirty="0">
                          <a:solidFill>
                            <a:srgbClr val="000000"/>
                          </a:solidFill>
                          <a:effectLst/>
                          <a:latin typeface="Courier New" panose="02070309020205020404" pitchFamily="49" charset="0"/>
                          <a:cs typeface="Courier New" panose="02070309020205020404" pitchFamily="49" charset="0"/>
                        </a:rPr>
                        <a:t>By inheriting the </a:t>
                      </a:r>
                      <a:r>
                        <a:rPr lang="en-US" dirty="0" err="1">
                          <a:solidFill>
                            <a:srgbClr val="000000"/>
                          </a:solidFill>
                          <a:effectLst/>
                          <a:latin typeface="Courier New" panose="02070309020205020404" pitchFamily="49" charset="0"/>
                          <a:cs typeface="Courier New" panose="02070309020205020404" pitchFamily="49" charset="0"/>
                        </a:rPr>
                        <a:t>HttpServlet</a:t>
                      </a:r>
                      <a:r>
                        <a:rPr lang="en-US" dirty="0">
                          <a:solidFill>
                            <a:srgbClr val="000000"/>
                          </a:solidFill>
                          <a:effectLst/>
                          <a:latin typeface="Courier New" panose="02070309020205020404" pitchFamily="49" charset="0"/>
                          <a:cs typeface="Courier New" panose="02070309020205020404" pitchFamily="49" charset="0"/>
                        </a:rPr>
                        <a:t> class</a:t>
                      </a:r>
                    </a:p>
                    <a:p>
                      <a:pPr algn="just">
                        <a:buFont typeface="+mj-lt"/>
                        <a:buNone/>
                      </a:pPr>
                      <a:endParaRPr lang="en-US" dirty="0">
                        <a:solidFill>
                          <a:srgbClr val="000000"/>
                        </a:solidFill>
                        <a:effectLst/>
                        <a:latin typeface="Courier New" panose="02070309020205020404" pitchFamily="49" charset="0"/>
                        <a:cs typeface="Courier New" panose="02070309020205020404" pitchFamily="49" charset="0"/>
                      </a:endParaRPr>
                    </a:p>
                    <a:p>
                      <a:pPr algn="just"/>
                      <a:r>
                        <a:rPr lang="en-US" dirty="0">
                          <a:solidFill>
                            <a:srgbClr val="333333"/>
                          </a:solidFill>
                          <a:effectLst/>
                          <a:latin typeface="Courier New" panose="02070309020205020404" pitchFamily="49" charset="0"/>
                          <a:cs typeface="Courier New" panose="02070309020205020404" pitchFamily="49" charset="0"/>
                        </a:rPr>
                        <a:t>The </a:t>
                      </a:r>
                      <a:r>
                        <a:rPr lang="en-US" dirty="0" err="1">
                          <a:solidFill>
                            <a:srgbClr val="333333"/>
                          </a:solidFill>
                          <a:effectLst/>
                          <a:latin typeface="Courier New" panose="02070309020205020404" pitchFamily="49" charset="0"/>
                          <a:cs typeface="Courier New" panose="02070309020205020404" pitchFamily="49" charset="0"/>
                        </a:rPr>
                        <a:t>HttpServlet</a:t>
                      </a:r>
                      <a:r>
                        <a:rPr lang="en-US" dirty="0">
                          <a:solidFill>
                            <a:srgbClr val="333333"/>
                          </a:solidFill>
                          <a:effectLst/>
                          <a:latin typeface="Courier New" panose="02070309020205020404" pitchFamily="49" charset="0"/>
                          <a:cs typeface="Courier New" panose="02070309020205020404" pitchFamily="49" charset="0"/>
                        </a:rPr>
                        <a:t> class is widely used to create the servlet because it provides methods to handle http requests such as </a:t>
                      </a:r>
                      <a:r>
                        <a:rPr lang="en-US" dirty="0" err="1">
                          <a:solidFill>
                            <a:srgbClr val="333333"/>
                          </a:solidFill>
                          <a:effectLst/>
                          <a:latin typeface="Courier New" panose="02070309020205020404" pitchFamily="49" charset="0"/>
                          <a:cs typeface="Courier New" panose="02070309020205020404" pitchFamily="49" charset="0"/>
                        </a:rPr>
                        <a:t>doGet</a:t>
                      </a:r>
                      <a:r>
                        <a:rPr lang="en-US" dirty="0">
                          <a:solidFill>
                            <a:srgbClr val="333333"/>
                          </a:solidFill>
                          <a:effectLst/>
                          <a:latin typeface="Courier New" panose="02070309020205020404" pitchFamily="49" charset="0"/>
                          <a:cs typeface="Courier New" panose="02070309020205020404" pitchFamily="49" charset="0"/>
                        </a:rPr>
                        <a:t>(), </a:t>
                      </a:r>
                      <a:r>
                        <a:rPr lang="en-US" dirty="0" err="1">
                          <a:solidFill>
                            <a:srgbClr val="333333"/>
                          </a:solidFill>
                          <a:effectLst/>
                          <a:latin typeface="Courier New" panose="02070309020205020404" pitchFamily="49" charset="0"/>
                          <a:cs typeface="Courier New" panose="02070309020205020404" pitchFamily="49" charset="0"/>
                        </a:rPr>
                        <a:t>doPost</a:t>
                      </a:r>
                      <a:r>
                        <a:rPr lang="en-US" dirty="0">
                          <a:solidFill>
                            <a:srgbClr val="333333"/>
                          </a:solidFill>
                          <a:effectLst/>
                          <a:latin typeface="Courier New" panose="02070309020205020404" pitchFamily="49" charset="0"/>
                          <a:cs typeface="Courier New" panose="02070309020205020404" pitchFamily="49" charset="0"/>
                        </a:rPr>
                        <a:t>, </a:t>
                      </a:r>
                      <a:r>
                        <a:rPr lang="en-US" dirty="0" err="1">
                          <a:solidFill>
                            <a:srgbClr val="333333"/>
                          </a:solidFill>
                          <a:effectLst/>
                          <a:latin typeface="Courier New" panose="02070309020205020404" pitchFamily="49" charset="0"/>
                          <a:cs typeface="Courier New" panose="02070309020205020404" pitchFamily="49" charset="0"/>
                        </a:rPr>
                        <a:t>doHead</a:t>
                      </a:r>
                      <a:r>
                        <a:rPr lang="en-US" dirty="0">
                          <a:solidFill>
                            <a:srgbClr val="333333"/>
                          </a:solidFill>
                          <a:effectLst/>
                          <a:latin typeface="Courier New" panose="02070309020205020404" pitchFamily="49" charset="0"/>
                          <a:cs typeface="Courier New" panose="02070309020205020404" pitchFamily="49" charset="0"/>
                        </a:rPr>
                        <a:t>() etc.</a:t>
                      </a:r>
                    </a:p>
                  </a:txBody>
                  <a:tcPr anchor="ctr">
                    <a:lnL>
                      <a:noFill/>
                    </a:lnL>
                    <a:lnR>
                      <a:noFill/>
                    </a:lnR>
                    <a:lnT>
                      <a:noFill/>
                    </a:lnT>
                    <a:lnB>
                      <a:noFill/>
                    </a:lnB>
                    <a:noFill/>
                  </a:tcPr>
                </a:tc>
                <a:extLst>
                  <a:ext uri="{0D108BD9-81ED-4DB2-BD59-A6C34878D82A}">
                    <a16:rowId xmlns:a16="http://schemas.microsoft.com/office/drawing/2014/main" val="1564846985"/>
                  </a:ext>
                </a:extLst>
              </a:tr>
              <a:tr h="495915">
                <a:tc>
                  <a:txBody>
                    <a:bodyPr/>
                    <a:lstStyle/>
                    <a:p>
                      <a:pPr algn="just"/>
                      <a:endParaRPr lang="en-US" dirty="0">
                        <a:solidFill>
                          <a:srgbClr val="333333"/>
                        </a:solidFill>
                        <a:effectLst/>
                        <a:latin typeface="Courier New" panose="02070309020205020404" pitchFamily="49" charset="0"/>
                        <a:cs typeface="Courier New" panose="02070309020205020404" pitchFamily="49" charset="0"/>
                      </a:endParaRPr>
                    </a:p>
                  </a:txBody>
                  <a:tcPr anchor="ctr">
                    <a:lnL>
                      <a:noFill/>
                    </a:lnL>
                    <a:lnR>
                      <a:noFill/>
                    </a:lnR>
                    <a:lnT>
                      <a:noFill/>
                    </a:lnT>
                    <a:lnB>
                      <a:noFill/>
                    </a:lnB>
                    <a:noFill/>
                  </a:tcPr>
                </a:tc>
                <a:extLst>
                  <a:ext uri="{0D108BD9-81ED-4DB2-BD59-A6C34878D82A}">
                    <a16:rowId xmlns:a16="http://schemas.microsoft.com/office/drawing/2014/main" val="3934297293"/>
                  </a:ext>
                </a:extLst>
              </a:tr>
            </a:tbl>
          </a:graphicData>
        </a:graphic>
      </p:graphicFrame>
      <p:pic>
        <p:nvPicPr>
          <p:cNvPr id="4" name="Picture 3">
            <a:extLst>
              <a:ext uri="{FF2B5EF4-FFF2-40B4-BE49-F238E27FC236}">
                <a16:creationId xmlns:a16="http://schemas.microsoft.com/office/drawing/2014/main" id="{2F9C9761-816A-40AA-B0A2-36F13660575D}"/>
              </a:ext>
            </a:extLst>
          </p:cNvPr>
          <p:cNvPicPr>
            <a:picLocks noChangeAspect="1"/>
          </p:cNvPicPr>
          <p:nvPr/>
        </p:nvPicPr>
        <p:blipFill rotWithShape="1">
          <a:blip r:embed="rId3"/>
          <a:srcRect l="17017" t="21792" r="44185" b="13517"/>
          <a:stretch/>
        </p:blipFill>
        <p:spPr>
          <a:xfrm>
            <a:off x="81116" y="1393870"/>
            <a:ext cx="3612057" cy="3285191"/>
          </a:xfrm>
          <a:prstGeom prst="rect">
            <a:avLst/>
          </a:prstGeom>
        </p:spPr>
      </p:pic>
    </p:spTree>
    <p:extLst>
      <p:ext uri="{BB962C8B-B14F-4D97-AF65-F5344CB8AC3E}">
        <p14:creationId xmlns:p14="http://schemas.microsoft.com/office/powerpoint/2010/main" val="931976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7" name="Google Shape;1387;p67"/>
          <p:cNvSpPr txBox="1">
            <a:spLocks noGrp="1"/>
          </p:cNvSpPr>
          <p:nvPr>
            <p:ph type="subTitle" idx="5"/>
          </p:nvPr>
        </p:nvSpPr>
        <p:spPr>
          <a:xfrm>
            <a:off x="2414895" y="687844"/>
            <a:ext cx="7104019" cy="652800"/>
          </a:xfrm>
          <a:prstGeom prst="rect">
            <a:avLst/>
          </a:prstGeom>
        </p:spPr>
        <p:txBody>
          <a:bodyPr spcFirstLastPara="1" wrap="square" lIns="91425" tIns="91425" rIns="91425" bIns="91425" anchor="ctr" anchorCtr="0">
            <a:noAutofit/>
          </a:bodyPr>
          <a:lstStyle/>
          <a:p>
            <a:pPr algn="l"/>
            <a:r>
              <a:rPr lang="en-US" sz="2500" b="0" i="0" dirty="0">
                <a:solidFill>
                  <a:srgbClr val="212529"/>
                </a:solidFill>
                <a:effectLst/>
                <a:latin typeface="system-ui"/>
              </a:rPr>
              <a:t>Step </a:t>
            </a:r>
            <a:r>
              <a:rPr lang="en-US" sz="2500" dirty="0">
                <a:solidFill>
                  <a:srgbClr val="212529"/>
                </a:solidFill>
                <a:latin typeface="system-ui"/>
              </a:rPr>
              <a:t>3.</a:t>
            </a:r>
            <a:r>
              <a:rPr lang="en-US" sz="2500" b="0" i="0" dirty="0">
                <a:solidFill>
                  <a:srgbClr val="212529"/>
                </a:solidFill>
                <a:effectLst/>
                <a:latin typeface="system-ui"/>
              </a:rPr>
              <a:t>  Compile the Servlet</a:t>
            </a:r>
          </a:p>
        </p:txBody>
      </p:sp>
      <p:sp>
        <p:nvSpPr>
          <p:cNvPr id="10" name="Google Shape;483;p44">
            <a:extLst>
              <a:ext uri="{FF2B5EF4-FFF2-40B4-BE49-F238E27FC236}">
                <a16:creationId xmlns:a16="http://schemas.microsoft.com/office/drawing/2014/main" id="{2DD232EA-23BA-4E43-8F5D-01F0C37F99B2}"/>
              </a:ext>
            </a:extLst>
          </p:cNvPr>
          <p:cNvSpPr txBox="1">
            <a:spLocks noGrp="1"/>
          </p:cNvSpPr>
          <p:nvPr>
            <p:ph type="title"/>
          </p:nvPr>
        </p:nvSpPr>
        <p:spPr>
          <a:xfrm>
            <a:off x="588447" y="264731"/>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2.4. Create Servlets</a:t>
            </a:r>
            <a:endParaRPr sz="3000" dirty="0"/>
          </a:p>
        </p:txBody>
      </p:sp>
      <p:graphicFrame>
        <p:nvGraphicFramePr>
          <p:cNvPr id="2" name="Table 1">
            <a:extLst>
              <a:ext uri="{FF2B5EF4-FFF2-40B4-BE49-F238E27FC236}">
                <a16:creationId xmlns:a16="http://schemas.microsoft.com/office/drawing/2014/main" id="{136DDE2C-CBE0-41BF-A437-546B960DB3D5}"/>
              </a:ext>
            </a:extLst>
          </p:cNvPr>
          <p:cNvGraphicFramePr>
            <a:graphicFrameLocks noGrp="1"/>
          </p:cNvGraphicFramePr>
          <p:nvPr/>
        </p:nvGraphicFramePr>
        <p:xfrm>
          <a:off x="1214405" y="3495846"/>
          <a:ext cx="6034427" cy="2103120"/>
        </p:xfrm>
        <a:graphic>
          <a:graphicData uri="http://schemas.openxmlformats.org/drawingml/2006/table">
            <a:tbl>
              <a:tblPr/>
              <a:tblGrid>
                <a:gridCol w="6034427">
                  <a:extLst>
                    <a:ext uri="{9D8B030D-6E8A-4147-A177-3AD203B41FA5}">
                      <a16:colId xmlns:a16="http://schemas.microsoft.com/office/drawing/2014/main" val="2133997453"/>
                    </a:ext>
                  </a:extLst>
                </a:gridCol>
              </a:tblGrid>
              <a:tr h="1245838">
                <a:tc>
                  <a:txBody>
                    <a:bodyPr/>
                    <a:lstStyle/>
                    <a:p>
                      <a:r>
                        <a:rPr lang="en-US" sz="1400" b="0" i="0" u="none" strike="noStrike" cap="none" dirty="0">
                          <a:solidFill>
                            <a:schemeClr val="tx1"/>
                          </a:solidFill>
                          <a:effectLst/>
                          <a:latin typeface="+mn-lt"/>
                          <a:ea typeface="+mn-ea"/>
                          <a:cs typeface="+mn-cs"/>
                          <a:sym typeface="Arial"/>
                        </a:rPr>
                        <a:t>Two ways to load the jar file</a:t>
                      </a:r>
                    </a:p>
                    <a:p>
                      <a:pPr marL="176213" indent="-176213">
                        <a:buFont typeface="Arial" panose="020B0604020202020204" pitchFamily="34" charset="0"/>
                        <a:buChar char="•"/>
                      </a:pPr>
                      <a:r>
                        <a:rPr lang="en-US" sz="1400" b="0" i="0" u="none" strike="noStrike" cap="none" dirty="0">
                          <a:solidFill>
                            <a:schemeClr val="tx1"/>
                          </a:solidFill>
                          <a:effectLst/>
                          <a:latin typeface="+mn-lt"/>
                          <a:ea typeface="+mn-ea"/>
                          <a:cs typeface="+mn-cs"/>
                          <a:sym typeface="Arial"/>
                        </a:rPr>
                        <a:t>set </a:t>
                      </a:r>
                      <a:r>
                        <a:rPr lang="en-US" sz="1400" b="0" i="0" u="none" strike="noStrike" cap="none" dirty="0" err="1">
                          <a:solidFill>
                            <a:schemeClr val="tx1"/>
                          </a:solidFill>
                          <a:effectLst/>
                          <a:latin typeface="+mn-lt"/>
                          <a:ea typeface="+mn-ea"/>
                          <a:cs typeface="+mn-cs"/>
                          <a:sym typeface="Arial"/>
                        </a:rPr>
                        <a:t>classpath</a:t>
                      </a:r>
                      <a:endParaRPr lang="en-US" sz="1400" b="0" i="0" u="none" strike="noStrike" cap="none" dirty="0">
                        <a:solidFill>
                          <a:schemeClr val="tx1"/>
                        </a:solidFill>
                        <a:effectLst/>
                        <a:latin typeface="+mn-lt"/>
                        <a:ea typeface="+mn-ea"/>
                        <a:cs typeface="+mn-cs"/>
                        <a:sym typeface="Arial"/>
                      </a:endParaRPr>
                    </a:p>
                    <a:p>
                      <a:pPr marL="176213" indent="-176213">
                        <a:buFont typeface="Arial" panose="020B0604020202020204" pitchFamily="34" charset="0"/>
                        <a:buChar char="•"/>
                      </a:pPr>
                      <a:r>
                        <a:rPr lang="en-US" sz="1400" b="0" i="0" u="none" strike="noStrike" cap="none" dirty="0">
                          <a:solidFill>
                            <a:schemeClr val="tx1"/>
                          </a:solidFill>
                          <a:effectLst/>
                          <a:latin typeface="+mn-lt"/>
                          <a:ea typeface="+mn-ea"/>
                          <a:cs typeface="+mn-cs"/>
                          <a:sym typeface="Arial"/>
                        </a:rPr>
                        <a:t>paste the jar file in JRE/lib/</a:t>
                      </a:r>
                      <a:r>
                        <a:rPr lang="en-US" sz="1400" b="0" i="0" u="none" strike="noStrike" cap="none" dirty="0" err="1">
                          <a:solidFill>
                            <a:schemeClr val="tx1"/>
                          </a:solidFill>
                          <a:effectLst/>
                          <a:latin typeface="+mn-lt"/>
                          <a:ea typeface="+mn-ea"/>
                          <a:cs typeface="+mn-cs"/>
                          <a:sym typeface="Arial"/>
                        </a:rPr>
                        <a:t>ext</a:t>
                      </a:r>
                      <a:r>
                        <a:rPr lang="en-US" sz="1400" b="0" i="0" u="none" strike="noStrike" cap="none" dirty="0">
                          <a:solidFill>
                            <a:schemeClr val="tx1"/>
                          </a:solidFill>
                          <a:effectLst/>
                          <a:latin typeface="+mn-lt"/>
                          <a:ea typeface="+mn-ea"/>
                          <a:cs typeface="+mn-cs"/>
                          <a:sym typeface="Arial"/>
                        </a:rPr>
                        <a:t> folder</a:t>
                      </a:r>
                    </a:p>
                    <a:p>
                      <a:pPr marL="0" indent="0">
                        <a:buFont typeface="Arial" panose="020B0604020202020204" pitchFamily="34" charset="0"/>
                        <a:buNone/>
                      </a:pPr>
                      <a:endParaRPr lang="en-US" sz="1400" b="0" i="0" u="none" strike="noStrike" cap="none" dirty="0">
                        <a:solidFill>
                          <a:schemeClr val="tx1"/>
                        </a:solidFill>
                        <a:effectLst/>
                        <a:latin typeface="+mn-lt"/>
                        <a:ea typeface="+mn-ea"/>
                        <a:cs typeface="+mn-cs"/>
                        <a:sym typeface="Arial"/>
                      </a:endParaRPr>
                    </a:p>
                    <a:p>
                      <a:r>
                        <a:rPr lang="en-US" sz="1400" b="0" i="0" u="none" strike="noStrike" cap="none" dirty="0">
                          <a:solidFill>
                            <a:schemeClr val="tx1"/>
                          </a:solidFill>
                          <a:effectLst/>
                          <a:latin typeface="+mn-lt"/>
                          <a:ea typeface="+mn-ea"/>
                          <a:cs typeface="+mn-cs"/>
                          <a:sym typeface="Arial"/>
                        </a:rPr>
                        <a:t>Put the java file in any folder. After compiling the java file, paste the class file of servlet in </a:t>
                      </a:r>
                      <a:r>
                        <a:rPr lang="en-US" sz="1400" b="1" i="0" u="none" strike="noStrike" cap="none" dirty="0">
                          <a:solidFill>
                            <a:schemeClr val="tx1"/>
                          </a:solidFill>
                          <a:effectLst/>
                          <a:latin typeface="+mn-lt"/>
                          <a:ea typeface="+mn-ea"/>
                          <a:cs typeface="+mn-cs"/>
                          <a:sym typeface="Arial"/>
                        </a:rPr>
                        <a:t>WEB-INF/classes</a:t>
                      </a:r>
                      <a:r>
                        <a:rPr lang="en-US" sz="1400" b="0" i="0" u="none" strike="noStrike" cap="none" dirty="0">
                          <a:solidFill>
                            <a:schemeClr val="tx1"/>
                          </a:solidFill>
                          <a:effectLst/>
                          <a:latin typeface="+mn-lt"/>
                          <a:ea typeface="+mn-ea"/>
                          <a:cs typeface="+mn-cs"/>
                          <a:sym typeface="Arial"/>
                        </a:rPr>
                        <a:t> directory.</a:t>
                      </a:r>
                    </a:p>
                    <a:p>
                      <a:r>
                        <a:rPr lang="en-US" dirty="0"/>
                        <a:t/>
                      </a:r>
                      <a:br>
                        <a:rPr lang="en-US" dirty="0"/>
                      </a:br>
                      <a:endParaRPr lang="en-US" dirty="0">
                        <a:solidFill>
                          <a:srgbClr val="333333"/>
                        </a:solidFill>
                        <a:effectLst/>
                        <a:latin typeface="Courier New" panose="02070309020205020404" pitchFamily="49" charset="0"/>
                        <a:cs typeface="Courier New" panose="02070309020205020404" pitchFamily="49" charset="0"/>
                      </a:endParaRPr>
                    </a:p>
                  </a:txBody>
                  <a:tcPr anchor="ctr">
                    <a:lnL>
                      <a:noFill/>
                    </a:lnL>
                    <a:lnR>
                      <a:noFill/>
                    </a:lnR>
                    <a:lnT>
                      <a:noFill/>
                    </a:lnT>
                    <a:lnB>
                      <a:noFill/>
                    </a:lnB>
                    <a:noFill/>
                  </a:tcPr>
                </a:tc>
                <a:extLst>
                  <a:ext uri="{0D108BD9-81ED-4DB2-BD59-A6C34878D82A}">
                    <a16:rowId xmlns:a16="http://schemas.microsoft.com/office/drawing/2014/main" val="1564846985"/>
                  </a:ext>
                </a:extLst>
              </a:tr>
              <a:tr h="239584">
                <a:tc>
                  <a:txBody>
                    <a:bodyPr/>
                    <a:lstStyle/>
                    <a:p>
                      <a:pPr algn="just"/>
                      <a:endParaRPr lang="en-US" dirty="0">
                        <a:solidFill>
                          <a:srgbClr val="333333"/>
                        </a:solidFill>
                        <a:effectLst/>
                        <a:latin typeface="Courier New" panose="02070309020205020404" pitchFamily="49" charset="0"/>
                        <a:cs typeface="Courier New" panose="02070309020205020404" pitchFamily="49" charset="0"/>
                      </a:endParaRPr>
                    </a:p>
                  </a:txBody>
                  <a:tcPr anchor="ctr">
                    <a:lnL>
                      <a:noFill/>
                    </a:lnL>
                    <a:lnR>
                      <a:noFill/>
                    </a:lnR>
                    <a:lnT>
                      <a:noFill/>
                    </a:lnT>
                    <a:lnB>
                      <a:noFill/>
                    </a:lnB>
                    <a:noFill/>
                  </a:tcPr>
                </a:tc>
                <a:extLst>
                  <a:ext uri="{0D108BD9-81ED-4DB2-BD59-A6C34878D82A}">
                    <a16:rowId xmlns:a16="http://schemas.microsoft.com/office/drawing/2014/main" val="3934297293"/>
                  </a:ext>
                </a:extLst>
              </a:tr>
            </a:tbl>
          </a:graphicData>
        </a:graphic>
      </p:graphicFrame>
      <p:sp>
        <p:nvSpPr>
          <p:cNvPr id="7" name="TextBox 6">
            <a:extLst>
              <a:ext uri="{FF2B5EF4-FFF2-40B4-BE49-F238E27FC236}">
                <a16:creationId xmlns:a16="http://schemas.microsoft.com/office/drawing/2014/main" id="{FC7ACFDC-8AC0-4AE6-8C9D-4131CED46EAF}"/>
              </a:ext>
            </a:extLst>
          </p:cNvPr>
          <p:cNvSpPr txBox="1"/>
          <p:nvPr/>
        </p:nvSpPr>
        <p:spPr>
          <a:xfrm>
            <a:off x="951272" y="1261756"/>
            <a:ext cx="7704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333333"/>
                </a:solidFill>
                <a:effectLst/>
                <a:uLnTx/>
                <a:uFillTx/>
                <a:latin typeface="inter-regular"/>
                <a:cs typeface="Arial"/>
                <a:sym typeface="Arial"/>
              </a:rPr>
              <a:t>For compiling the Servlet, </a:t>
            </a:r>
            <a:r>
              <a:rPr kumimoji="0" lang="en-US" sz="1400" b="1" i="1" u="none" strike="noStrike" kern="0" cap="none" spc="0" normalizeH="0" baseline="0" noProof="0" dirty="0">
                <a:ln>
                  <a:noFill/>
                </a:ln>
                <a:solidFill>
                  <a:srgbClr val="333333"/>
                </a:solidFill>
                <a:effectLst/>
                <a:uLnTx/>
                <a:uFillTx/>
                <a:latin typeface="inter-regular"/>
                <a:cs typeface="Arial"/>
                <a:sym typeface="Arial"/>
              </a:rPr>
              <a:t>jar</a:t>
            </a:r>
            <a:r>
              <a:rPr kumimoji="0" lang="en-US" sz="1400" b="1" i="0" u="none" strike="noStrike" kern="0" cap="none" spc="0" normalizeH="0" baseline="0" noProof="0" dirty="0">
                <a:ln>
                  <a:noFill/>
                </a:ln>
                <a:solidFill>
                  <a:srgbClr val="333333"/>
                </a:solidFill>
                <a:effectLst/>
                <a:uLnTx/>
                <a:uFillTx/>
                <a:latin typeface="inter-regular"/>
                <a:cs typeface="Arial"/>
                <a:sym typeface="Arial"/>
              </a:rPr>
              <a:t> file is required to be loaded. Different Servers provide different jar files:</a:t>
            </a:r>
            <a:endParaRPr kumimoji="0" lang="vi-VN" sz="140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5" name="Table 4">
            <a:extLst>
              <a:ext uri="{FF2B5EF4-FFF2-40B4-BE49-F238E27FC236}">
                <a16:creationId xmlns:a16="http://schemas.microsoft.com/office/drawing/2014/main" id="{0869040C-0624-48FF-8955-4A3CA82B1C06}"/>
              </a:ext>
            </a:extLst>
          </p:cNvPr>
          <p:cNvGraphicFramePr>
            <a:graphicFrameLocks noGrp="1"/>
          </p:cNvGraphicFramePr>
          <p:nvPr/>
        </p:nvGraphicFramePr>
        <p:xfrm>
          <a:off x="1338262" y="1680067"/>
          <a:ext cx="6467476" cy="1737360"/>
        </p:xfrm>
        <a:graphic>
          <a:graphicData uri="http://schemas.openxmlformats.org/drawingml/2006/table">
            <a:tbl>
              <a:tblPr/>
              <a:tblGrid>
                <a:gridCol w="3233738">
                  <a:extLst>
                    <a:ext uri="{9D8B030D-6E8A-4147-A177-3AD203B41FA5}">
                      <a16:colId xmlns:a16="http://schemas.microsoft.com/office/drawing/2014/main" val="3605079628"/>
                    </a:ext>
                  </a:extLst>
                </a:gridCol>
                <a:gridCol w="3233738">
                  <a:extLst>
                    <a:ext uri="{9D8B030D-6E8A-4147-A177-3AD203B41FA5}">
                      <a16:colId xmlns:a16="http://schemas.microsoft.com/office/drawing/2014/main" val="331486245"/>
                    </a:ext>
                  </a:extLst>
                </a:gridCol>
              </a:tblGrid>
              <a:tr h="0">
                <a:tc>
                  <a:txBody>
                    <a:bodyPr/>
                    <a:lstStyle/>
                    <a:p>
                      <a:pPr algn="l" fontAlgn="t"/>
                      <a:r>
                        <a:rPr lang="vi-VN" dirty="0" err="1">
                          <a:solidFill>
                            <a:srgbClr val="000000"/>
                          </a:solidFill>
                          <a:effectLst/>
                          <a:latin typeface="times new roman" panose="02020603050405020304" pitchFamily="18" charset="0"/>
                        </a:rPr>
                        <a:t>Jar</a:t>
                      </a:r>
                      <a:r>
                        <a:rPr lang="vi-VN" dirty="0">
                          <a:solidFill>
                            <a:srgbClr val="000000"/>
                          </a:solidFill>
                          <a:effectLst/>
                          <a:latin typeface="times new roman" panose="02020603050405020304" pitchFamily="18" charset="0"/>
                        </a:rPr>
                        <a:t> </a:t>
                      </a:r>
                      <a:r>
                        <a:rPr lang="vi-VN" dirty="0" err="1">
                          <a:solidFill>
                            <a:srgbClr val="000000"/>
                          </a:solidFill>
                          <a:effectLst/>
                          <a:latin typeface="times new roman" panose="02020603050405020304" pitchFamily="18" charset="0"/>
                        </a:rPr>
                        <a:t>file</a:t>
                      </a:r>
                      <a:endParaRPr lang="vi-VN" dirty="0">
                        <a:solidFill>
                          <a:srgbClr val="000000"/>
                        </a:solidFill>
                        <a:effectLst/>
                        <a:latin typeface="times new roman" panose="02020603050405020304" pitchFamily="18" charset="0"/>
                      </a:endParaRPr>
                    </a:p>
                  </a:txBody>
                  <a:tcPr marT="91440" marB="91440">
                    <a:lnL w="7620" cap="flat" cmpd="sng" algn="ctr">
                      <a:solidFill>
                        <a:srgbClr val="A039EF"/>
                      </a:solidFill>
                      <a:prstDash val="solid"/>
                      <a:round/>
                      <a:headEnd type="none" w="med" len="med"/>
                      <a:tailEnd type="none" w="med" len="med"/>
                    </a:lnL>
                    <a:lnR w="7620" cap="flat" cmpd="sng" algn="ctr">
                      <a:solidFill>
                        <a:srgbClr val="A039EF"/>
                      </a:solidFill>
                      <a:prstDash val="solid"/>
                      <a:round/>
                      <a:headEnd type="none" w="med" len="med"/>
                      <a:tailEnd type="none" w="med" len="med"/>
                    </a:lnR>
                    <a:lnT w="7620" cap="flat" cmpd="sng" algn="ctr">
                      <a:solidFill>
                        <a:srgbClr val="A039E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vi-VN">
                          <a:solidFill>
                            <a:srgbClr val="000000"/>
                          </a:solidFill>
                          <a:effectLst/>
                          <a:latin typeface="times new roman" panose="02020603050405020304" pitchFamily="18" charset="0"/>
                        </a:rPr>
                        <a:t>Server</a:t>
                      </a:r>
                    </a:p>
                  </a:txBody>
                  <a:tcPr marT="91440" marB="91440">
                    <a:lnL w="7620" cap="flat" cmpd="sng" algn="ctr">
                      <a:solidFill>
                        <a:srgbClr val="A039EF"/>
                      </a:solidFill>
                      <a:prstDash val="solid"/>
                      <a:round/>
                      <a:headEnd type="none" w="med" len="med"/>
                      <a:tailEnd type="none" w="med" len="med"/>
                    </a:lnL>
                    <a:lnR w="7620" cap="flat" cmpd="sng" algn="ctr">
                      <a:solidFill>
                        <a:srgbClr val="A039EF"/>
                      </a:solidFill>
                      <a:prstDash val="solid"/>
                      <a:round/>
                      <a:headEnd type="none" w="med" len="med"/>
                      <a:tailEnd type="none" w="med" len="med"/>
                    </a:lnR>
                    <a:lnT w="7620" cap="flat" cmpd="sng" algn="ctr">
                      <a:solidFill>
                        <a:srgbClr val="A039E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463232592"/>
                  </a:ext>
                </a:extLst>
              </a:tr>
              <a:tr h="0">
                <a:tc>
                  <a:txBody>
                    <a:bodyPr/>
                    <a:lstStyle/>
                    <a:p>
                      <a:pPr algn="just" fontAlgn="t"/>
                      <a:r>
                        <a:rPr lang="vi-VN">
                          <a:solidFill>
                            <a:srgbClr val="333333"/>
                          </a:solidFill>
                          <a:effectLst/>
                          <a:latin typeface="inter-regular"/>
                        </a:rPr>
                        <a:t>1) servlet-api.jar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vi-VN">
                          <a:solidFill>
                            <a:srgbClr val="333333"/>
                          </a:solidFill>
                          <a:effectLst/>
                          <a:latin typeface="inter-regular"/>
                        </a:rPr>
                        <a:t>Apache Tomcat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76529897"/>
                  </a:ext>
                </a:extLst>
              </a:tr>
              <a:tr h="0">
                <a:tc>
                  <a:txBody>
                    <a:bodyPr/>
                    <a:lstStyle/>
                    <a:p>
                      <a:pPr algn="just" fontAlgn="t"/>
                      <a:r>
                        <a:rPr lang="vi-VN">
                          <a:solidFill>
                            <a:srgbClr val="333333"/>
                          </a:solidFill>
                          <a:effectLst/>
                          <a:latin typeface="inter-regular"/>
                        </a:rPr>
                        <a:t>2) weblogic.jar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vi-VN">
                          <a:solidFill>
                            <a:srgbClr val="333333"/>
                          </a:solidFill>
                          <a:effectLst/>
                          <a:latin typeface="inter-regular"/>
                        </a:rPr>
                        <a:t>Weblogic</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414530514"/>
                  </a:ext>
                </a:extLst>
              </a:tr>
              <a:tr h="0">
                <a:tc>
                  <a:txBody>
                    <a:bodyPr/>
                    <a:lstStyle/>
                    <a:p>
                      <a:pPr algn="just" fontAlgn="t"/>
                      <a:r>
                        <a:rPr lang="vi-VN">
                          <a:solidFill>
                            <a:srgbClr val="333333"/>
                          </a:solidFill>
                          <a:effectLst/>
                          <a:latin typeface="inter-regular"/>
                        </a:rPr>
                        <a:t>3) javaee.jar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vi-VN">
                          <a:solidFill>
                            <a:srgbClr val="333333"/>
                          </a:solidFill>
                          <a:effectLst/>
                          <a:latin typeface="inter-regular"/>
                        </a:rPr>
                        <a:t>Glassfish</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0969517"/>
                  </a:ext>
                </a:extLst>
              </a:tr>
              <a:tr h="0">
                <a:tc>
                  <a:txBody>
                    <a:bodyPr/>
                    <a:lstStyle/>
                    <a:p>
                      <a:pPr algn="just" fontAlgn="t"/>
                      <a:r>
                        <a:rPr lang="vi-VN">
                          <a:solidFill>
                            <a:srgbClr val="333333"/>
                          </a:solidFill>
                          <a:effectLst/>
                          <a:latin typeface="inter-regular"/>
                        </a:rPr>
                        <a:t>4) javaee.jar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vi-VN" dirty="0" err="1">
                          <a:solidFill>
                            <a:srgbClr val="333333"/>
                          </a:solidFill>
                          <a:effectLst/>
                          <a:latin typeface="inter-regular"/>
                        </a:rPr>
                        <a:t>JBoss</a:t>
                      </a:r>
                      <a:endParaRPr lang="vi-VN" dirty="0">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04204348"/>
                  </a:ext>
                </a:extLst>
              </a:tr>
            </a:tbl>
          </a:graphicData>
        </a:graphic>
      </p:graphicFrame>
    </p:spTree>
    <p:extLst>
      <p:ext uri="{BB962C8B-B14F-4D97-AF65-F5344CB8AC3E}">
        <p14:creationId xmlns:p14="http://schemas.microsoft.com/office/powerpoint/2010/main" val="2143584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0" name="Google Shape;483;p44">
            <a:extLst>
              <a:ext uri="{FF2B5EF4-FFF2-40B4-BE49-F238E27FC236}">
                <a16:creationId xmlns:a16="http://schemas.microsoft.com/office/drawing/2014/main" id="{2DD232EA-23BA-4E43-8F5D-01F0C37F99B2}"/>
              </a:ext>
            </a:extLst>
          </p:cNvPr>
          <p:cNvSpPr txBox="1">
            <a:spLocks noGrp="1"/>
          </p:cNvSpPr>
          <p:nvPr>
            <p:ph type="title"/>
          </p:nvPr>
        </p:nvSpPr>
        <p:spPr>
          <a:xfrm>
            <a:off x="588447" y="323225"/>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2.4. Create Servlets</a:t>
            </a:r>
            <a:endParaRPr sz="3000" dirty="0"/>
          </a:p>
        </p:txBody>
      </p:sp>
      <p:sp>
        <p:nvSpPr>
          <p:cNvPr id="11" name="TextBox 10">
            <a:extLst>
              <a:ext uri="{FF2B5EF4-FFF2-40B4-BE49-F238E27FC236}">
                <a16:creationId xmlns:a16="http://schemas.microsoft.com/office/drawing/2014/main" id="{A2A6D816-3F15-4B30-B709-28A54230E73D}"/>
              </a:ext>
            </a:extLst>
          </p:cNvPr>
          <p:cNvSpPr txBox="1"/>
          <p:nvPr/>
        </p:nvSpPr>
        <p:spPr>
          <a:xfrm>
            <a:off x="492884" y="1302978"/>
            <a:ext cx="8171793" cy="101566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Arial"/>
                <a:cs typeface="Arial"/>
                <a:sym typeface="Arial"/>
              </a:rPr>
              <a:t>The </a:t>
            </a:r>
            <a:r>
              <a:rPr kumimoji="0" lang="en-US" sz="1500" b="1" i="0" u="none" strike="noStrike" kern="0" cap="none" spc="0" normalizeH="0" baseline="0" noProof="0" dirty="0">
                <a:ln>
                  <a:noFill/>
                </a:ln>
                <a:solidFill>
                  <a:srgbClr val="000000"/>
                </a:solidFill>
                <a:effectLst/>
                <a:uLnTx/>
                <a:uFillTx/>
                <a:latin typeface="inter-bold"/>
                <a:cs typeface="Arial"/>
                <a:sym typeface="Arial"/>
              </a:rPr>
              <a:t>deployment descriptor</a:t>
            </a:r>
            <a:r>
              <a:rPr kumimoji="0" lang="en-US" sz="1500" b="0" i="0" u="none" strike="noStrike" kern="0" cap="none" spc="0" normalizeH="0" baseline="0" noProof="0" dirty="0">
                <a:ln>
                  <a:noFill/>
                </a:ln>
                <a:solidFill>
                  <a:srgbClr val="000000"/>
                </a:solidFill>
                <a:effectLst/>
                <a:uLnTx/>
                <a:uFillTx/>
                <a:latin typeface="Arial"/>
                <a:cs typeface="Arial"/>
                <a:sym typeface="Arial"/>
              </a:rPr>
              <a:t> is XML file, from which Web Container gets the information about the servlet to be invoked.</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Arial"/>
                <a:cs typeface="Arial"/>
                <a:sym typeface="Arial"/>
              </a:rPr>
              <a:t>The web container uses the Parser to get the information from the web.xml file. There are many xml parsers such as SAX, DOM and Pull.</a:t>
            </a:r>
          </a:p>
        </p:txBody>
      </p:sp>
      <p:pic>
        <p:nvPicPr>
          <p:cNvPr id="6" name="Picture 2" descr="steps to create servlet application in eclipse">
            <a:extLst>
              <a:ext uri="{FF2B5EF4-FFF2-40B4-BE49-F238E27FC236}">
                <a16:creationId xmlns:a16="http://schemas.microsoft.com/office/drawing/2014/main" id="{DB88B28B-ACAD-4022-A076-982DA70BE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863" y="2339996"/>
            <a:ext cx="3323408" cy="248027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387;p67">
            <a:extLst>
              <a:ext uri="{FF2B5EF4-FFF2-40B4-BE49-F238E27FC236}">
                <a16:creationId xmlns:a16="http://schemas.microsoft.com/office/drawing/2014/main" id="{A5B1BC97-7DAA-42F0-AE70-694B35CCBF8C}"/>
              </a:ext>
            </a:extLst>
          </p:cNvPr>
          <p:cNvSpPr txBox="1">
            <a:spLocks/>
          </p:cNvSpPr>
          <p:nvPr/>
        </p:nvSpPr>
        <p:spPr>
          <a:xfrm>
            <a:off x="1685150" y="688006"/>
            <a:ext cx="7104019" cy="65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457200" marR="0" lvl="0" indent="-317500" algn="l" defTabSz="914400" rtl="0" eaLnBrk="1" fontAlgn="auto" latinLnBrk="0" hangingPunct="1">
              <a:lnSpc>
                <a:spcPct val="115000"/>
              </a:lnSpc>
              <a:spcBef>
                <a:spcPts val="0"/>
              </a:spcBef>
              <a:spcAft>
                <a:spcPts val="0"/>
              </a:spcAft>
              <a:buClr>
                <a:srgbClr val="333A56"/>
              </a:buClr>
              <a:buSzPts val="1400"/>
              <a:buFont typeface="Nunito"/>
              <a:buNone/>
              <a:tabLst/>
              <a:defRPr/>
            </a:pPr>
            <a:r>
              <a:rPr kumimoji="0" lang="en-US" sz="2500" b="0" i="0" u="none" strike="noStrike" kern="0" cap="none" spc="0" normalizeH="0" baseline="0" noProof="0" dirty="0">
                <a:ln>
                  <a:noFill/>
                </a:ln>
                <a:solidFill>
                  <a:srgbClr val="212529"/>
                </a:solidFill>
                <a:effectLst/>
                <a:uLnTx/>
                <a:uFillTx/>
                <a:latin typeface="system-ui"/>
                <a:sym typeface="Nunito"/>
              </a:rPr>
              <a:t>Step 4.  Create a deployment descriptor</a:t>
            </a:r>
          </a:p>
        </p:txBody>
      </p:sp>
      <p:pic>
        <p:nvPicPr>
          <p:cNvPr id="3" name="Picture 2">
            <a:extLst>
              <a:ext uri="{FF2B5EF4-FFF2-40B4-BE49-F238E27FC236}">
                <a16:creationId xmlns:a16="http://schemas.microsoft.com/office/drawing/2014/main" id="{9D78E1AE-95CE-4B37-BDCE-A5A4474099C4}"/>
              </a:ext>
            </a:extLst>
          </p:cNvPr>
          <p:cNvPicPr>
            <a:picLocks noChangeAspect="1"/>
          </p:cNvPicPr>
          <p:nvPr/>
        </p:nvPicPr>
        <p:blipFill rotWithShape="1">
          <a:blip r:embed="rId4"/>
          <a:srcRect l="16613" t="27671" r="40968" b="21720"/>
          <a:stretch/>
        </p:blipFill>
        <p:spPr>
          <a:xfrm>
            <a:off x="699954" y="2294675"/>
            <a:ext cx="3878826" cy="2570923"/>
          </a:xfrm>
          <a:prstGeom prst="rect">
            <a:avLst/>
          </a:prstGeom>
        </p:spPr>
      </p:pic>
    </p:spTree>
    <p:extLst>
      <p:ext uri="{BB962C8B-B14F-4D97-AF65-F5344CB8AC3E}">
        <p14:creationId xmlns:p14="http://schemas.microsoft.com/office/powerpoint/2010/main" val="2566330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0" name="Google Shape;483;p44">
            <a:extLst>
              <a:ext uri="{FF2B5EF4-FFF2-40B4-BE49-F238E27FC236}">
                <a16:creationId xmlns:a16="http://schemas.microsoft.com/office/drawing/2014/main" id="{2DD232EA-23BA-4E43-8F5D-01F0C37F99B2}"/>
              </a:ext>
            </a:extLst>
          </p:cNvPr>
          <p:cNvSpPr txBox="1">
            <a:spLocks noGrp="1"/>
          </p:cNvSpPr>
          <p:nvPr>
            <p:ph type="title"/>
          </p:nvPr>
        </p:nvSpPr>
        <p:spPr>
          <a:xfrm>
            <a:off x="588447" y="323225"/>
            <a:ext cx="77040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2.4. Create Servlets</a:t>
            </a:r>
            <a:endParaRPr sz="3000" dirty="0"/>
          </a:p>
        </p:txBody>
      </p:sp>
      <p:sp>
        <p:nvSpPr>
          <p:cNvPr id="7" name="Google Shape;1387;p67">
            <a:extLst>
              <a:ext uri="{FF2B5EF4-FFF2-40B4-BE49-F238E27FC236}">
                <a16:creationId xmlns:a16="http://schemas.microsoft.com/office/drawing/2014/main" id="{A5B1BC97-7DAA-42F0-AE70-694B35CCBF8C}"/>
              </a:ext>
            </a:extLst>
          </p:cNvPr>
          <p:cNvSpPr txBox="1">
            <a:spLocks/>
          </p:cNvSpPr>
          <p:nvPr/>
        </p:nvSpPr>
        <p:spPr>
          <a:xfrm>
            <a:off x="588447" y="1786761"/>
            <a:ext cx="7104019" cy="65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457200" marR="0" lvl="0" indent="-317500" algn="l" defTabSz="914400" rtl="0" eaLnBrk="1" fontAlgn="auto" latinLnBrk="0" hangingPunct="1">
              <a:lnSpc>
                <a:spcPct val="115000"/>
              </a:lnSpc>
              <a:spcBef>
                <a:spcPts val="0"/>
              </a:spcBef>
              <a:spcAft>
                <a:spcPts val="0"/>
              </a:spcAft>
              <a:buClr>
                <a:srgbClr val="333A56"/>
              </a:buClr>
              <a:buSzPts val="1400"/>
              <a:buFont typeface="Nunito"/>
              <a:buNone/>
              <a:tabLst/>
              <a:defRPr/>
            </a:pPr>
            <a:r>
              <a:rPr kumimoji="0" lang="en-US" sz="2000" b="0" i="0" u="none" strike="noStrike" kern="0" cap="none" spc="0" normalizeH="0" baseline="0" noProof="0" dirty="0">
                <a:ln>
                  <a:noFill/>
                </a:ln>
                <a:solidFill>
                  <a:srgbClr val="212529"/>
                </a:solidFill>
                <a:effectLst/>
                <a:uLnTx/>
                <a:uFillTx/>
                <a:latin typeface="system-ui"/>
                <a:sym typeface="Nunito"/>
              </a:rPr>
              <a:t>Step 5. Start the Server and deploy the project</a:t>
            </a:r>
          </a:p>
          <a:p>
            <a:pPr marL="361950" marR="0" lvl="0" indent="-222250" algn="just" defTabSz="914400" rtl="0" eaLnBrk="1" fontAlgn="auto" latinLnBrk="0" hangingPunct="1">
              <a:lnSpc>
                <a:spcPct val="115000"/>
              </a:lnSpc>
              <a:spcBef>
                <a:spcPts val="0"/>
              </a:spcBef>
              <a:spcAft>
                <a:spcPts val="0"/>
              </a:spcAft>
              <a:buClr>
                <a:srgbClr val="333A56"/>
              </a:buClr>
              <a:buSzPts val="1400"/>
              <a:buFont typeface="+mj-lt"/>
              <a:buAutoNum type="arabicPeriod"/>
              <a:tabLst/>
              <a:defRPr/>
            </a:pPr>
            <a:r>
              <a:rPr kumimoji="0" lang="en-US" sz="1500" b="0" i="0" u="none" strike="noStrike" kern="0" cap="none" spc="0" normalizeH="0" baseline="0" noProof="0" dirty="0">
                <a:ln>
                  <a:noFill/>
                </a:ln>
                <a:solidFill>
                  <a:srgbClr val="000000"/>
                </a:solidFill>
                <a:effectLst/>
                <a:uLnTx/>
                <a:uFillTx/>
                <a:latin typeface="inter-regular"/>
                <a:sym typeface="Nunito"/>
              </a:rPr>
              <a:t>set JAVA_HOME or JRE_HOME in environment variable (It is required to start server).</a:t>
            </a:r>
          </a:p>
          <a:p>
            <a:pPr marL="361950" marR="0" lvl="0" indent="-222250" algn="just" defTabSz="914400" rtl="0" eaLnBrk="1" fontAlgn="auto" latinLnBrk="0" hangingPunct="1">
              <a:lnSpc>
                <a:spcPct val="115000"/>
              </a:lnSpc>
              <a:spcBef>
                <a:spcPts val="0"/>
              </a:spcBef>
              <a:spcAft>
                <a:spcPts val="0"/>
              </a:spcAft>
              <a:buClr>
                <a:srgbClr val="333A56"/>
              </a:buClr>
              <a:buSzPts val="1400"/>
              <a:buFont typeface="+mj-lt"/>
              <a:buAutoNum type="arabicPeriod"/>
              <a:tabLst/>
              <a:defRPr/>
            </a:pPr>
            <a:r>
              <a:rPr kumimoji="0" lang="en-US" sz="1500" b="0" i="0" u="none" strike="noStrike" kern="0" cap="none" spc="0" normalizeH="0" baseline="0" noProof="0" dirty="0">
                <a:ln>
                  <a:noFill/>
                </a:ln>
                <a:solidFill>
                  <a:srgbClr val="000000"/>
                </a:solidFill>
                <a:effectLst/>
                <a:uLnTx/>
                <a:uFillTx/>
                <a:latin typeface="inter-regular"/>
                <a:sym typeface="Nunito"/>
              </a:rPr>
              <a:t>Change the port number of tomcat (optional). It is required if another server is running on same port (8080).</a:t>
            </a:r>
          </a:p>
          <a:p>
            <a:pPr marL="457200" marR="0" lvl="0" indent="-317500" algn="l" defTabSz="914400" rtl="0" eaLnBrk="1" fontAlgn="auto" latinLnBrk="0" hangingPunct="1">
              <a:lnSpc>
                <a:spcPct val="115000"/>
              </a:lnSpc>
              <a:spcBef>
                <a:spcPts val="0"/>
              </a:spcBef>
              <a:spcAft>
                <a:spcPts val="0"/>
              </a:spcAft>
              <a:buClr>
                <a:srgbClr val="333A56"/>
              </a:buClr>
              <a:buSzPts val="1400"/>
              <a:buFont typeface="Nunito"/>
              <a:buNone/>
              <a:tabLst/>
              <a:defRPr/>
            </a:pPr>
            <a:r>
              <a:rPr kumimoji="0" lang="en-US" sz="1500" b="0" i="0" u="none" strike="noStrike" kern="0" cap="none" spc="0" normalizeH="0" baseline="0" noProof="0" dirty="0">
                <a:ln>
                  <a:noFill/>
                </a:ln>
                <a:solidFill>
                  <a:srgbClr val="333A56"/>
                </a:solidFill>
                <a:effectLst/>
                <a:uLnTx/>
                <a:uFillTx/>
                <a:latin typeface="Nunito"/>
                <a:sym typeface="Nunito"/>
              </a:rPr>
              <a:t/>
            </a:r>
            <a:br>
              <a:rPr kumimoji="0" lang="en-US" sz="1500" b="0" i="0" u="none" strike="noStrike" kern="0" cap="none" spc="0" normalizeH="0" baseline="0" noProof="0" dirty="0">
                <a:ln>
                  <a:noFill/>
                </a:ln>
                <a:solidFill>
                  <a:srgbClr val="333A56"/>
                </a:solidFill>
                <a:effectLst/>
                <a:uLnTx/>
                <a:uFillTx/>
                <a:latin typeface="Nunito"/>
                <a:sym typeface="Nunito"/>
              </a:rPr>
            </a:br>
            <a:r>
              <a:rPr kumimoji="0" lang="en-US" sz="1500" b="0" i="0" u="none" strike="noStrike" kern="0" cap="none" spc="0" normalizeH="0" baseline="0" noProof="0" dirty="0">
                <a:ln>
                  <a:noFill/>
                </a:ln>
                <a:solidFill>
                  <a:srgbClr val="333A56"/>
                </a:solidFill>
                <a:effectLst/>
                <a:uLnTx/>
                <a:uFillTx/>
                <a:latin typeface="Nunito"/>
                <a:sym typeface="Nunito"/>
              </a:rPr>
              <a:t>.</a:t>
            </a:r>
          </a:p>
          <a:p>
            <a:pPr marL="457200" marR="0" lvl="0" indent="-317500" algn="l" defTabSz="914400" rtl="0" eaLnBrk="1" fontAlgn="auto" latinLnBrk="0" hangingPunct="1">
              <a:lnSpc>
                <a:spcPct val="115000"/>
              </a:lnSpc>
              <a:spcBef>
                <a:spcPts val="0"/>
              </a:spcBef>
              <a:spcAft>
                <a:spcPts val="0"/>
              </a:spcAft>
              <a:buClr>
                <a:srgbClr val="333A56"/>
              </a:buClr>
              <a:buSzPts val="1400"/>
              <a:buFont typeface="Nunito"/>
              <a:buNone/>
              <a:tabLst/>
              <a:defRPr/>
            </a:pPr>
            <a:endParaRPr kumimoji="0" lang="en-US" sz="1500" b="0" i="0" u="none" strike="noStrike" kern="0" cap="none" spc="0" normalizeH="0" baseline="0" noProof="0" dirty="0">
              <a:ln>
                <a:noFill/>
              </a:ln>
              <a:solidFill>
                <a:srgbClr val="212529"/>
              </a:solidFill>
              <a:effectLst/>
              <a:uLnTx/>
              <a:uFillTx/>
              <a:latin typeface="system-ui"/>
              <a:sym typeface="Nunito"/>
            </a:endParaRPr>
          </a:p>
        </p:txBody>
      </p:sp>
      <p:sp>
        <p:nvSpPr>
          <p:cNvPr id="12" name="Google Shape;1387;p67">
            <a:extLst>
              <a:ext uri="{FF2B5EF4-FFF2-40B4-BE49-F238E27FC236}">
                <a16:creationId xmlns:a16="http://schemas.microsoft.com/office/drawing/2014/main" id="{CD0CF1E1-1945-4F8A-9F00-CC336F7D3A4D}"/>
              </a:ext>
            </a:extLst>
          </p:cNvPr>
          <p:cNvSpPr txBox="1">
            <a:spLocks/>
          </p:cNvSpPr>
          <p:nvPr/>
        </p:nvSpPr>
        <p:spPr>
          <a:xfrm>
            <a:off x="588447" y="3211145"/>
            <a:ext cx="8253211" cy="65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457200" marR="0" lvl="0" indent="-317500" algn="l" defTabSz="914400" rtl="0" eaLnBrk="1" fontAlgn="auto" latinLnBrk="0" hangingPunct="1">
              <a:lnSpc>
                <a:spcPct val="115000"/>
              </a:lnSpc>
              <a:spcBef>
                <a:spcPts val="0"/>
              </a:spcBef>
              <a:spcAft>
                <a:spcPts val="0"/>
              </a:spcAft>
              <a:buClr>
                <a:srgbClr val="333A56"/>
              </a:buClr>
              <a:buSzPts val="1400"/>
              <a:buFont typeface="Nunito"/>
              <a:buNone/>
              <a:tabLst/>
              <a:defRPr/>
            </a:pPr>
            <a:r>
              <a:rPr kumimoji="0" lang="en-US" sz="2000" b="0" i="0" u="none" strike="noStrike" kern="0" cap="none" spc="0" normalizeH="0" baseline="0" noProof="0" dirty="0">
                <a:ln>
                  <a:noFill/>
                </a:ln>
                <a:solidFill>
                  <a:srgbClr val="212529"/>
                </a:solidFill>
                <a:effectLst/>
                <a:uLnTx/>
                <a:uFillTx/>
                <a:latin typeface="system-ui"/>
                <a:sym typeface="Nunito"/>
              </a:rPr>
              <a:t>Step 6. </a:t>
            </a:r>
            <a:r>
              <a:rPr kumimoji="0" lang="en-US" sz="2000" b="0" i="0" u="none" strike="noStrike" kern="0" cap="none" spc="0" normalizeH="0" baseline="0" noProof="0" dirty="0" err="1">
                <a:ln>
                  <a:noFill/>
                </a:ln>
                <a:solidFill>
                  <a:srgbClr val="212529"/>
                </a:solidFill>
                <a:effectLst/>
                <a:uLnTx/>
                <a:uFillTx/>
                <a:latin typeface="system-ui"/>
                <a:sym typeface="Nunito"/>
              </a:rPr>
              <a:t>Acess</a:t>
            </a:r>
            <a:r>
              <a:rPr kumimoji="0" lang="en-US" sz="2000" b="0" i="0" u="none" strike="noStrike" kern="0" cap="none" spc="0" normalizeH="0" baseline="0" noProof="0" dirty="0">
                <a:ln>
                  <a:noFill/>
                </a:ln>
                <a:solidFill>
                  <a:srgbClr val="212529"/>
                </a:solidFill>
                <a:effectLst/>
                <a:uLnTx/>
                <a:uFillTx/>
                <a:latin typeface="system-ui"/>
                <a:sym typeface="Nunito"/>
              </a:rPr>
              <a:t> your project</a:t>
            </a:r>
            <a:r>
              <a:rPr kumimoji="0" lang="en-US" sz="1500" b="0" i="0" u="none" strike="noStrike" kern="0" cap="none" spc="0" normalizeH="0" baseline="0" noProof="0" dirty="0">
                <a:ln>
                  <a:noFill/>
                </a:ln>
                <a:solidFill>
                  <a:srgbClr val="333A56"/>
                </a:solidFill>
                <a:effectLst/>
                <a:uLnTx/>
                <a:uFillTx/>
                <a:latin typeface="Nunito"/>
                <a:sym typeface="Nunito"/>
              </a:rPr>
              <a:t>.</a:t>
            </a:r>
          </a:p>
          <a:p>
            <a:pPr marL="457200" marR="0" lvl="0" indent="-317500" algn="l" defTabSz="914400" rtl="0" eaLnBrk="1" fontAlgn="auto" latinLnBrk="0" hangingPunct="1">
              <a:lnSpc>
                <a:spcPct val="115000"/>
              </a:lnSpc>
              <a:spcBef>
                <a:spcPts val="0"/>
              </a:spcBef>
              <a:spcAft>
                <a:spcPts val="0"/>
              </a:spcAft>
              <a:buClr>
                <a:srgbClr val="333A56"/>
              </a:buClr>
              <a:buSzPts val="1400"/>
              <a:buFont typeface="Nunito"/>
              <a:buNone/>
              <a:tabLst/>
              <a:defRPr/>
            </a:pPr>
            <a:r>
              <a:rPr kumimoji="0" lang="en-US" sz="1500" b="0" i="0" u="none" strike="noStrike" kern="0" cap="none" spc="0" normalizeH="0" baseline="0" noProof="0" dirty="0">
                <a:ln>
                  <a:noFill/>
                </a:ln>
                <a:solidFill>
                  <a:srgbClr val="333A56"/>
                </a:solidFill>
                <a:effectLst/>
                <a:uLnTx/>
                <a:uFillTx/>
                <a:latin typeface="Nunito"/>
                <a:sym typeface="Nunito"/>
              </a:rPr>
              <a:t>Open browser and write “http://</a:t>
            </a:r>
            <a:r>
              <a:rPr kumimoji="0" lang="en-US" sz="1500" b="0" i="0" u="none" strike="noStrike" kern="0" cap="none" spc="0" normalizeH="0" baseline="0" noProof="0" dirty="0">
                <a:ln>
                  <a:noFill/>
                </a:ln>
                <a:solidFill>
                  <a:srgbClr val="FFC000"/>
                </a:solidFill>
                <a:effectLst/>
                <a:uLnTx/>
                <a:uFillTx/>
                <a:latin typeface="Nunito"/>
                <a:sym typeface="Nunito"/>
              </a:rPr>
              <a:t>hostname</a:t>
            </a:r>
            <a:r>
              <a:rPr kumimoji="0" lang="en-US" sz="1500" b="0" i="0" u="none" strike="noStrike" kern="0" cap="none" spc="0" normalizeH="0" baseline="0" noProof="0" dirty="0">
                <a:ln>
                  <a:noFill/>
                </a:ln>
                <a:solidFill>
                  <a:srgbClr val="333A56"/>
                </a:solidFill>
                <a:effectLst/>
                <a:uLnTx/>
                <a:uFillTx/>
                <a:latin typeface="Nunito"/>
                <a:sym typeface="Nunito"/>
              </a:rPr>
              <a:t>:</a:t>
            </a:r>
            <a:r>
              <a:rPr kumimoji="0" lang="en-US" sz="1500" b="0" i="0" u="none" strike="noStrike" kern="0" cap="none" spc="0" normalizeH="0" baseline="0" noProof="0" dirty="0">
                <a:ln>
                  <a:noFill/>
                </a:ln>
                <a:solidFill>
                  <a:srgbClr val="7030A0"/>
                </a:solidFill>
                <a:effectLst/>
                <a:uLnTx/>
                <a:uFillTx/>
                <a:latin typeface="Nunito"/>
                <a:sym typeface="Nunito"/>
              </a:rPr>
              <a:t>portno</a:t>
            </a:r>
            <a:r>
              <a:rPr kumimoji="0" lang="en-US" sz="1500" b="0" i="0" u="none" strike="noStrike" kern="0" cap="none" spc="0" normalizeH="0" baseline="0" noProof="0" dirty="0">
                <a:ln>
                  <a:noFill/>
                </a:ln>
                <a:solidFill>
                  <a:srgbClr val="333A56"/>
                </a:solidFill>
                <a:effectLst/>
                <a:uLnTx/>
                <a:uFillTx/>
                <a:latin typeface="Nunito"/>
                <a:sym typeface="Nunito"/>
              </a:rPr>
              <a:t>/</a:t>
            </a:r>
            <a:r>
              <a:rPr kumimoji="0" lang="en-US" sz="1500" b="0" i="0" u="none" strike="noStrike" kern="0" cap="none" spc="0" normalizeH="0" baseline="0" noProof="0" dirty="0">
                <a:ln>
                  <a:noFill/>
                </a:ln>
                <a:solidFill>
                  <a:srgbClr val="0070C0"/>
                </a:solidFill>
                <a:effectLst/>
                <a:uLnTx/>
                <a:uFillTx/>
                <a:latin typeface="Nunito"/>
                <a:sym typeface="Nunito"/>
              </a:rPr>
              <a:t>contextroot</a:t>
            </a:r>
            <a:r>
              <a:rPr kumimoji="0" lang="en-US" sz="1500" b="0" i="0" u="none" strike="noStrike" kern="0" cap="none" spc="0" normalizeH="0" baseline="0" noProof="0" dirty="0">
                <a:ln>
                  <a:noFill/>
                </a:ln>
                <a:solidFill>
                  <a:srgbClr val="333A56"/>
                </a:solidFill>
                <a:effectLst/>
                <a:uLnTx/>
                <a:uFillTx/>
                <a:latin typeface="Nunito"/>
                <a:sym typeface="Nunito"/>
              </a:rPr>
              <a:t>/</a:t>
            </a:r>
            <a:r>
              <a:rPr kumimoji="0" lang="en-US" sz="1500" b="0" i="0" u="none" strike="noStrike" kern="0" cap="none" spc="0" normalizeH="0" baseline="0" noProof="0" dirty="0">
                <a:ln>
                  <a:noFill/>
                </a:ln>
                <a:solidFill>
                  <a:srgbClr val="FF0000"/>
                </a:solidFill>
                <a:effectLst/>
                <a:uLnTx/>
                <a:uFillTx/>
                <a:latin typeface="Nunito"/>
                <a:sym typeface="Nunito"/>
              </a:rPr>
              <a:t>urlpatternofservlet</a:t>
            </a:r>
            <a:r>
              <a:rPr kumimoji="0" lang="en-US" sz="1500" b="0" i="0" u="none" strike="noStrike" kern="0" cap="none" spc="0" normalizeH="0" baseline="0" noProof="0" dirty="0">
                <a:ln>
                  <a:noFill/>
                </a:ln>
                <a:solidFill>
                  <a:srgbClr val="333A56"/>
                </a:solidFill>
                <a:effectLst/>
                <a:uLnTx/>
                <a:uFillTx/>
                <a:latin typeface="Nunito"/>
                <a:sym typeface="Nunito"/>
              </a:rPr>
              <a:t>.” </a:t>
            </a:r>
          </a:p>
          <a:p>
            <a:pPr marL="457200" marR="0" lvl="0" indent="-317500" algn="l" defTabSz="914400" rtl="0" eaLnBrk="1" fontAlgn="auto" latinLnBrk="0" hangingPunct="1">
              <a:lnSpc>
                <a:spcPct val="115000"/>
              </a:lnSpc>
              <a:spcBef>
                <a:spcPts val="0"/>
              </a:spcBef>
              <a:spcAft>
                <a:spcPts val="0"/>
              </a:spcAft>
              <a:buClr>
                <a:srgbClr val="333A56"/>
              </a:buClr>
              <a:buSzPts val="1400"/>
              <a:buFont typeface="Nunito"/>
              <a:buNone/>
              <a:tabLst/>
              <a:defRPr/>
            </a:pPr>
            <a:r>
              <a:rPr kumimoji="0" lang="en-US" sz="1500" b="0" i="0" u="none" strike="noStrike" kern="0" cap="none" spc="0" normalizeH="0" baseline="0" noProof="0" dirty="0">
                <a:ln>
                  <a:noFill/>
                </a:ln>
                <a:solidFill>
                  <a:srgbClr val="333A56"/>
                </a:solidFill>
                <a:effectLst/>
                <a:uLnTx/>
                <a:uFillTx/>
                <a:latin typeface="Nunito"/>
                <a:sym typeface="Nunito"/>
              </a:rPr>
              <a:t>For example: </a:t>
            </a:r>
            <a:r>
              <a:rPr kumimoji="0" lang="vi-VN" sz="1500" b="0" i="0" u="none" strike="noStrike" kern="0" cap="none" spc="0" normalizeH="0" baseline="0" noProof="0" dirty="0">
                <a:ln>
                  <a:noFill/>
                </a:ln>
                <a:solidFill>
                  <a:srgbClr val="000000"/>
                </a:solidFill>
                <a:effectLst/>
                <a:uLnTx/>
                <a:uFillTx/>
                <a:latin typeface="inter-regular"/>
                <a:sym typeface="Nunito"/>
              </a:rPr>
              <a:t>http:</a:t>
            </a:r>
            <a:r>
              <a:rPr kumimoji="0" lang="vi-VN" sz="1500" b="0" i="0" u="none" strike="noStrike" kern="0" cap="none" spc="0" normalizeH="0" baseline="0" noProof="0" dirty="0">
                <a:ln>
                  <a:noFill/>
                </a:ln>
                <a:solidFill>
                  <a:srgbClr val="008200"/>
                </a:solidFill>
                <a:effectLst/>
                <a:uLnTx/>
                <a:uFillTx/>
                <a:latin typeface="inter-regular"/>
                <a:sym typeface="Nunito"/>
              </a:rPr>
              <a:t>//localhost:9999/demo/welcome</a:t>
            </a:r>
            <a:r>
              <a:rPr kumimoji="0" lang="vi-VN" sz="1500" b="0" i="0" u="none" strike="noStrike" kern="0" cap="none" spc="0" normalizeH="0" baseline="0" noProof="0" dirty="0">
                <a:ln>
                  <a:noFill/>
                </a:ln>
                <a:solidFill>
                  <a:srgbClr val="000000"/>
                </a:solidFill>
                <a:effectLst/>
                <a:uLnTx/>
                <a:uFillTx/>
                <a:latin typeface="inter-regular"/>
                <a:sym typeface="Nunito"/>
              </a:rPr>
              <a:t>  </a:t>
            </a:r>
          </a:p>
          <a:p>
            <a:pPr marL="457200" marR="0" lvl="0" indent="-317500" algn="l" defTabSz="914400" rtl="0" eaLnBrk="1" fontAlgn="auto" latinLnBrk="0" hangingPunct="1">
              <a:lnSpc>
                <a:spcPct val="115000"/>
              </a:lnSpc>
              <a:spcBef>
                <a:spcPts val="0"/>
              </a:spcBef>
              <a:spcAft>
                <a:spcPts val="0"/>
              </a:spcAft>
              <a:buClr>
                <a:srgbClr val="333A56"/>
              </a:buClr>
              <a:buSzPts val="1400"/>
              <a:buFont typeface="Nunito"/>
              <a:buNone/>
              <a:tabLst/>
              <a:defRPr/>
            </a:pPr>
            <a:endParaRPr kumimoji="0" lang="en-US" sz="1500" b="0" i="0" u="none" strike="noStrike" kern="0" cap="none" spc="0" normalizeH="0" baseline="0" noProof="0" dirty="0">
              <a:ln>
                <a:noFill/>
              </a:ln>
              <a:solidFill>
                <a:srgbClr val="333A56"/>
              </a:solidFill>
              <a:effectLst/>
              <a:uLnTx/>
              <a:uFillTx/>
              <a:latin typeface="Nunito"/>
              <a:sym typeface="Nunito"/>
            </a:endParaRPr>
          </a:p>
          <a:p>
            <a:pPr marL="457200" marR="0" lvl="0" indent="-317500" algn="l" defTabSz="914400" rtl="0" eaLnBrk="1" fontAlgn="auto" latinLnBrk="0" hangingPunct="1">
              <a:lnSpc>
                <a:spcPct val="115000"/>
              </a:lnSpc>
              <a:spcBef>
                <a:spcPts val="0"/>
              </a:spcBef>
              <a:spcAft>
                <a:spcPts val="0"/>
              </a:spcAft>
              <a:buClr>
                <a:srgbClr val="333A56"/>
              </a:buClr>
              <a:buSzPts val="1400"/>
              <a:buFont typeface="Nunito"/>
              <a:buNone/>
              <a:tabLst/>
              <a:defRPr/>
            </a:pPr>
            <a:r>
              <a:rPr kumimoji="0" lang="en-US" sz="1500" b="0" i="0" u="none" strike="noStrike" kern="0" cap="none" spc="0" normalizeH="0" baseline="0" noProof="0" dirty="0">
                <a:ln>
                  <a:noFill/>
                </a:ln>
                <a:solidFill>
                  <a:srgbClr val="333333"/>
                </a:solidFill>
                <a:effectLst/>
                <a:uLnTx/>
                <a:uFillTx/>
                <a:latin typeface="inter-regular"/>
                <a:sym typeface="Nunito"/>
              </a:rPr>
              <a:t/>
            </a:r>
            <a:br>
              <a:rPr kumimoji="0" lang="en-US" sz="1500" b="0" i="0" u="none" strike="noStrike" kern="0" cap="none" spc="0" normalizeH="0" baseline="0" noProof="0" dirty="0">
                <a:ln>
                  <a:noFill/>
                </a:ln>
                <a:solidFill>
                  <a:srgbClr val="333333"/>
                </a:solidFill>
                <a:effectLst/>
                <a:uLnTx/>
                <a:uFillTx/>
                <a:latin typeface="inter-regular"/>
                <a:sym typeface="Nunito"/>
              </a:rPr>
            </a:br>
            <a:endParaRPr kumimoji="0" lang="en-US" sz="1500" b="0" i="0" u="none" strike="noStrike" kern="0" cap="none" spc="0" normalizeH="0" baseline="0" noProof="0" dirty="0">
              <a:ln>
                <a:noFill/>
              </a:ln>
              <a:solidFill>
                <a:srgbClr val="333A56"/>
              </a:solidFill>
              <a:effectLst/>
              <a:uLnTx/>
              <a:uFillTx/>
              <a:latin typeface="Nunito"/>
              <a:sym typeface="Nunito"/>
            </a:endParaRPr>
          </a:p>
          <a:p>
            <a:pPr marL="457200" marR="0" lvl="0" indent="-317500" algn="l" defTabSz="914400" rtl="0" eaLnBrk="1" fontAlgn="auto" latinLnBrk="0" hangingPunct="1">
              <a:lnSpc>
                <a:spcPct val="115000"/>
              </a:lnSpc>
              <a:spcBef>
                <a:spcPts val="0"/>
              </a:spcBef>
              <a:spcAft>
                <a:spcPts val="0"/>
              </a:spcAft>
              <a:buClr>
                <a:srgbClr val="333A56"/>
              </a:buClr>
              <a:buSzPts val="1400"/>
              <a:buFont typeface="Nunito"/>
              <a:buNone/>
              <a:tabLst/>
              <a:defRPr/>
            </a:pPr>
            <a:endParaRPr kumimoji="0" lang="en-US" sz="1500" b="0" i="0" u="none" strike="noStrike" kern="0" cap="none" spc="0" normalizeH="0" baseline="0" noProof="0" dirty="0">
              <a:ln>
                <a:noFill/>
              </a:ln>
              <a:solidFill>
                <a:srgbClr val="212529"/>
              </a:solidFill>
              <a:effectLst/>
              <a:uLnTx/>
              <a:uFillTx/>
              <a:latin typeface="system-ui"/>
              <a:sym typeface="Nunito"/>
            </a:endParaRPr>
          </a:p>
        </p:txBody>
      </p:sp>
      <p:pic>
        <p:nvPicPr>
          <p:cNvPr id="4098" name="Picture 2" descr="output of servlet example">
            <a:extLst>
              <a:ext uri="{FF2B5EF4-FFF2-40B4-BE49-F238E27FC236}">
                <a16:creationId xmlns:a16="http://schemas.microsoft.com/office/drawing/2014/main" id="{661BC727-4F1F-44C2-AA5F-21C70A93F6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 t="82" r="557" b="52633"/>
          <a:stretch/>
        </p:blipFill>
        <p:spPr bwMode="auto">
          <a:xfrm>
            <a:off x="692430" y="3467555"/>
            <a:ext cx="7496034" cy="142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251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par>
                                <p:cTn id="13" presetID="16" presetClass="entr" presetSubtype="21"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barn(inVertical)">
                                      <p:cBhvr>
                                        <p:cTn id="1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2"/>
          <p:cNvSpPr/>
          <p:nvPr/>
        </p:nvSpPr>
        <p:spPr>
          <a:xfrm rot="10800000">
            <a:off x="720000" y="2338500"/>
            <a:ext cx="2482200" cy="21468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421;p42"/>
          <p:cNvSpPr/>
          <p:nvPr/>
        </p:nvSpPr>
        <p:spPr>
          <a:xfrm rot="10800000">
            <a:off x="3330899" y="2338500"/>
            <a:ext cx="2482200" cy="21468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422;p42"/>
          <p:cNvSpPr/>
          <p:nvPr/>
        </p:nvSpPr>
        <p:spPr>
          <a:xfrm rot="10800000">
            <a:off x="5941800" y="2338500"/>
            <a:ext cx="2482200" cy="2146800"/>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423;p42"/>
          <p:cNvSpPr/>
          <p:nvPr/>
        </p:nvSpPr>
        <p:spPr>
          <a:xfrm>
            <a:off x="4202590" y="1724666"/>
            <a:ext cx="724590" cy="733715"/>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424;p42"/>
          <p:cNvSpPr/>
          <p:nvPr/>
        </p:nvSpPr>
        <p:spPr>
          <a:xfrm>
            <a:off x="6816436" y="1684536"/>
            <a:ext cx="732162" cy="738664"/>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5" name="Google Shape;425;p42"/>
          <p:cNvSpPr/>
          <p:nvPr/>
        </p:nvSpPr>
        <p:spPr>
          <a:xfrm>
            <a:off x="1595402" y="1684536"/>
            <a:ext cx="732163" cy="733715"/>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26" name="Google Shape;426;p42"/>
          <p:cNvGrpSpPr/>
          <p:nvPr/>
        </p:nvGrpSpPr>
        <p:grpSpPr>
          <a:xfrm>
            <a:off x="1685286" y="1795101"/>
            <a:ext cx="551629" cy="513650"/>
            <a:chOff x="1740250" y="1614875"/>
            <a:chExt cx="381275" cy="355025"/>
          </a:xfrm>
        </p:grpSpPr>
        <p:sp>
          <p:nvSpPr>
            <p:cNvPr id="427" name="Google Shape;427;p42"/>
            <p:cNvSpPr/>
            <p:nvPr/>
          </p:nvSpPr>
          <p:spPr>
            <a:xfrm>
              <a:off x="1848600" y="1706850"/>
              <a:ext cx="265975" cy="263050"/>
            </a:xfrm>
            <a:custGeom>
              <a:avLst/>
              <a:gdLst/>
              <a:ahLst/>
              <a:cxnLst/>
              <a:rect l="l" t="t" r="r" b="b"/>
              <a:pathLst>
                <a:path w="10639" h="10522" extrusionOk="0">
                  <a:moveTo>
                    <a:pt x="3384" y="2202"/>
                  </a:moveTo>
                  <a:cubicBezTo>
                    <a:pt x="4056" y="2202"/>
                    <a:pt x="4543" y="2689"/>
                    <a:pt x="4543" y="3361"/>
                  </a:cubicBezTo>
                  <a:cubicBezTo>
                    <a:pt x="4543" y="3662"/>
                    <a:pt x="4450" y="3848"/>
                    <a:pt x="4358" y="4056"/>
                  </a:cubicBezTo>
                  <a:lnTo>
                    <a:pt x="3570" y="3268"/>
                  </a:lnTo>
                  <a:lnTo>
                    <a:pt x="3292" y="3569"/>
                  </a:lnTo>
                  <a:lnTo>
                    <a:pt x="3964" y="4334"/>
                  </a:lnTo>
                  <a:cubicBezTo>
                    <a:pt x="3871" y="4427"/>
                    <a:pt x="3570" y="4520"/>
                    <a:pt x="3384" y="4520"/>
                  </a:cubicBezTo>
                  <a:cubicBezTo>
                    <a:pt x="2712" y="4520"/>
                    <a:pt x="2226" y="3940"/>
                    <a:pt x="2226" y="3361"/>
                  </a:cubicBezTo>
                  <a:cubicBezTo>
                    <a:pt x="2226" y="2689"/>
                    <a:pt x="2712" y="2202"/>
                    <a:pt x="3384" y="2202"/>
                  </a:cubicBezTo>
                  <a:close/>
                  <a:moveTo>
                    <a:pt x="8413" y="7231"/>
                  </a:moveTo>
                  <a:lnTo>
                    <a:pt x="9850" y="8575"/>
                  </a:lnTo>
                  <a:lnTo>
                    <a:pt x="9178" y="8877"/>
                  </a:lnTo>
                  <a:cubicBezTo>
                    <a:pt x="9085" y="8691"/>
                    <a:pt x="8019" y="7718"/>
                    <a:pt x="7741" y="7417"/>
                  </a:cubicBezTo>
                  <a:lnTo>
                    <a:pt x="8413" y="7231"/>
                  </a:lnTo>
                  <a:close/>
                  <a:moveTo>
                    <a:pt x="7440" y="7718"/>
                  </a:moveTo>
                  <a:lnTo>
                    <a:pt x="8900" y="9155"/>
                  </a:lnTo>
                  <a:lnTo>
                    <a:pt x="8691" y="9734"/>
                  </a:lnTo>
                  <a:lnTo>
                    <a:pt x="7255" y="8390"/>
                  </a:lnTo>
                  <a:lnTo>
                    <a:pt x="7440" y="7718"/>
                  </a:lnTo>
                  <a:close/>
                  <a:moveTo>
                    <a:pt x="3384" y="1"/>
                  </a:moveTo>
                  <a:cubicBezTo>
                    <a:pt x="2620" y="1"/>
                    <a:pt x="1739" y="279"/>
                    <a:pt x="1159" y="765"/>
                  </a:cubicBezTo>
                  <a:lnTo>
                    <a:pt x="1461" y="1159"/>
                  </a:lnTo>
                  <a:cubicBezTo>
                    <a:pt x="2040" y="673"/>
                    <a:pt x="2712" y="371"/>
                    <a:pt x="3384" y="371"/>
                  </a:cubicBezTo>
                  <a:cubicBezTo>
                    <a:pt x="5030" y="371"/>
                    <a:pt x="6374" y="1739"/>
                    <a:pt x="6374" y="3361"/>
                  </a:cubicBezTo>
                  <a:cubicBezTo>
                    <a:pt x="6374" y="4149"/>
                    <a:pt x="6096" y="4821"/>
                    <a:pt x="5609" y="5308"/>
                  </a:cubicBezTo>
                  <a:lnTo>
                    <a:pt x="4636" y="4334"/>
                  </a:lnTo>
                  <a:cubicBezTo>
                    <a:pt x="4844" y="4056"/>
                    <a:pt x="5030" y="3755"/>
                    <a:pt x="5030" y="3361"/>
                  </a:cubicBezTo>
                  <a:cubicBezTo>
                    <a:pt x="5030" y="2503"/>
                    <a:pt x="4265" y="1739"/>
                    <a:pt x="3384" y="1739"/>
                  </a:cubicBezTo>
                  <a:cubicBezTo>
                    <a:pt x="2527" y="1739"/>
                    <a:pt x="1832" y="2503"/>
                    <a:pt x="1832" y="3361"/>
                  </a:cubicBezTo>
                  <a:cubicBezTo>
                    <a:pt x="1832" y="4242"/>
                    <a:pt x="2527" y="4914"/>
                    <a:pt x="3384" y="4914"/>
                  </a:cubicBezTo>
                  <a:cubicBezTo>
                    <a:pt x="3778" y="4914"/>
                    <a:pt x="4056" y="4821"/>
                    <a:pt x="4358" y="4636"/>
                  </a:cubicBezTo>
                  <a:lnTo>
                    <a:pt x="5308" y="5586"/>
                  </a:lnTo>
                  <a:cubicBezTo>
                    <a:pt x="4844" y="6072"/>
                    <a:pt x="4149" y="6374"/>
                    <a:pt x="3384" y="6374"/>
                  </a:cubicBezTo>
                  <a:cubicBezTo>
                    <a:pt x="1739" y="6374"/>
                    <a:pt x="395" y="5006"/>
                    <a:pt x="395" y="3361"/>
                  </a:cubicBezTo>
                  <a:cubicBezTo>
                    <a:pt x="395" y="2596"/>
                    <a:pt x="673" y="1924"/>
                    <a:pt x="1159" y="1345"/>
                  </a:cubicBezTo>
                  <a:lnTo>
                    <a:pt x="881" y="1043"/>
                  </a:lnTo>
                  <a:cubicBezTo>
                    <a:pt x="302" y="1739"/>
                    <a:pt x="1" y="2503"/>
                    <a:pt x="1" y="3361"/>
                  </a:cubicBezTo>
                  <a:cubicBezTo>
                    <a:pt x="1" y="5215"/>
                    <a:pt x="1553" y="6744"/>
                    <a:pt x="3384" y="6744"/>
                  </a:cubicBezTo>
                  <a:cubicBezTo>
                    <a:pt x="4265" y="6744"/>
                    <a:pt x="5030" y="6466"/>
                    <a:pt x="5609" y="5887"/>
                  </a:cubicBezTo>
                  <a:lnTo>
                    <a:pt x="7162" y="7417"/>
                  </a:lnTo>
                  <a:lnTo>
                    <a:pt x="6768" y="8483"/>
                  </a:lnTo>
                  <a:lnTo>
                    <a:pt x="8900" y="10522"/>
                  </a:lnTo>
                  <a:lnTo>
                    <a:pt x="9363" y="9271"/>
                  </a:lnTo>
                  <a:lnTo>
                    <a:pt x="10638" y="8784"/>
                  </a:lnTo>
                  <a:lnTo>
                    <a:pt x="8506" y="6744"/>
                  </a:lnTo>
                  <a:lnTo>
                    <a:pt x="7440" y="7138"/>
                  </a:lnTo>
                  <a:lnTo>
                    <a:pt x="5887" y="5586"/>
                  </a:lnTo>
                  <a:cubicBezTo>
                    <a:pt x="6467" y="5006"/>
                    <a:pt x="6768" y="4242"/>
                    <a:pt x="6768" y="3361"/>
                  </a:cubicBezTo>
                  <a:cubicBezTo>
                    <a:pt x="6768" y="1437"/>
                    <a:pt x="5308" y="1"/>
                    <a:pt x="33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428;p42"/>
            <p:cNvSpPr/>
            <p:nvPr/>
          </p:nvSpPr>
          <p:spPr>
            <a:xfrm>
              <a:off x="2056600" y="1672675"/>
              <a:ext cx="64925" cy="202800"/>
            </a:xfrm>
            <a:custGeom>
              <a:avLst/>
              <a:gdLst/>
              <a:ahLst/>
              <a:cxnLst/>
              <a:rect l="l" t="t" r="r" b="b"/>
              <a:pathLst>
                <a:path w="2597" h="8112" extrusionOk="0">
                  <a:moveTo>
                    <a:pt x="279" y="0"/>
                  </a:moveTo>
                  <a:lnTo>
                    <a:pt x="1" y="301"/>
                  </a:lnTo>
                  <a:cubicBezTo>
                    <a:pt x="1924" y="2410"/>
                    <a:pt x="2202" y="5516"/>
                    <a:pt x="858" y="7926"/>
                  </a:cubicBezTo>
                  <a:lnTo>
                    <a:pt x="1252" y="8111"/>
                  </a:lnTo>
                  <a:cubicBezTo>
                    <a:pt x="2596" y="5609"/>
                    <a:pt x="2411" y="2318"/>
                    <a:pt x="2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429;p42"/>
            <p:cNvSpPr/>
            <p:nvPr/>
          </p:nvSpPr>
          <p:spPr>
            <a:xfrm>
              <a:off x="1740250" y="1614875"/>
              <a:ext cx="316375" cy="351650"/>
            </a:xfrm>
            <a:custGeom>
              <a:avLst/>
              <a:gdLst/>
              <a:ahLst/>
              <a:cxnLst/>
              <a:rect l="l" t="t" r="r" b="b"/>
              <a:pathLst>
                <a:path w="12655" h="14066" extrusionOk="0">
                  <a:moveTo>
                    <a:pt x="7721" y="0"/>
                  </a:moveTo>
                  <a:cubicBezTo>
                    <a:pt x="5934" y="0"/>
                    <a:pt x="4149" y="678"/>
                    <a:pt x="2805" y="2034"/>
                  </a:cubicBezTo>
                  <a:cubicBezTo>
                    <a:pt x="1" y="4838"/>
                    <a:pt x="1" y="9265"/>
                    <a:pt x="2805" y="11976"/>
                  </a:cubicBezTo>
                  <a:cubicBezTo>
                    <a:pt x="4196" y="13367"/>
                    <a:pt x="5963" y="14065"/>
                    <a:pt x="7720" y="14065"/>
                  </a:cubicBezTo>
                  <a:cubicBezTo>
                    <a:pt x="8890" y="14065"/>
                    <a:pt x="10055" y="13756"/>
                    <a:pt x="11102" y="13135"/>
                  </a:cubicBezTo>
                  <a:lnTo>
                    <a:pt x="10916" y="12834"/>
                  </a:lnTo>
                  <a:cubicBezTo>
                    <a:pt x="9943" y="13320"/>
                    <a:pt x="8877" y="13622"/>
                    <a:pt x="7718" y="13622"/>
                  </a:cubicBezTo>
                  <a:cubicBezTo>
                    <a:pt x="4057" y="13622"/>
                    <a:pt x="1160" y="10725"/>
                    <a:pt x="1160" y="7040"/>
                  </a:cubicBezTo>
                  <a:cubicBezTo>
                    <a:pt x="1160" y="3378"/>
                    <a:pt x="4057" y="389"/>
                    <a:pt x="7718" y="389"/>
                  </a:cubicBezTo>
                  <a:cubicBezTo>
                    <a:pt x="9456" y="389"/>
                    <a:pt x="11102" y="1061"/>
                    <a:pt x="12353" y="2312"/>
                  </a:cubicBezTo>
                  <a:lnTo>
                    <a:pt x="12655" y="2034"/>
                  </a:lnTo>
                  <a:cubicBezTo>
                    <a:pt x="11299" y="678"/>
                    <a:pt x="9509" y="0"/>
                    <a:pt x="77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430;p42"/>
            <p:cNvSpPr/>
            <p:nvPr/>
          </p:nvSpPr>
          <p:spPr>
            <a:xfrm>
              <a:off x="1802825" y="1660500"/>
              <a:ext cx="260750" cy="260750"/>
            </a:xfrm>
            <a:custGeom>
              <a:avLst/>
              <a:gdLst/>
              <a:ahLst/>
              <a:cxnLst/>
              <a:rect l="l" t="t" r="r" b="b"/>
              <a:pathLst>
                <a:path w="10430" h="10430" extrusionOk="0">
                  <a:moveTo>
                    <a:pt x="5215" y="1"/>
                  </a:moveTo>
                  <a:cubicBezTo>
                    <a:pt x="2318" y="1"/>
                    <a:pt x="1" y="2318"/>
                    <a:pt x="1" y="5215"/>
                  </a:cubicBezTo>
                  <a:cubicBezTo>
                    <a:pt x="1" y="8112"/>
                    <a:pt x="2318" y="10429"/>
                    <a:pt x="5215" y="10429"/>
                  </a:cubicBezTo>
                  <a:cubicBezTo>
                    <a:pt x="6467" y="10429"/>
                    <a:pt x="7533" y="10058"/>
                    <a:pt x="8506" y="9271"/>
                  </a:cubicBezTo>
                  <a:lnTo>
                    <a:pt x="8205" y="8900"/>
                  </a:lnTo>
                  <a:cubicBezTo>
                    <a:pt x="7347" y="9664"/>
                    <a:pt x="6281" y="9966"/>
                    <a:pt x="5215" y="9966"/>
                  </a:cubicBezTo>
                  <a:cubicBezTo>
                    <a:pt x="2620" y="9966"/>
                    <a:pt x="488" y="7834"/>
                    <a:pt x="488" y="5215"/>
                  </a:cubicBezTo>
                  <a:cubicBezTo>
                    <a:pt x="488" y="2527"/>
                    <a:pt x="2620" y="395"/>
                    <a:pt x="5215" y="395"/>
                  </a:cubicBezTo>
                  <a:cubicBezTo>
                    <a:pt x="7834" y="395"/>
                    <a:pt x="10036" y="2527"/>
                    <a:pt x="10036" y="5215"/>
                  </a:cubicBezTo>
                  <a:cubicBezTo>
                    <a:pt x="10036" y="6374"/>
                    <a:pt x="9665" y="7440"/>
                    <a:pt x="8993" y="8228"/>
                  </a:cubicBezTo>
                  <a:lnTo>
                    <a:pt x="9271" y="8506"/>
                  </a:lnTo>
                  <a:cubicBezTo>
                    <a:pt x="10036" y="7532"/>
                    <a:pt x="10430" y="6374"/>
                    <a:pt x="10430" y="5215"/>
                  </a:cubicBezTo>
                  <a:cubicBezTo>
                    <a:pt x="10430" y="2318"/>
                    <a:pt x="8112" y="1"/>
                    <a:pt x="52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431;p42"/>
            <p:cNvSpPr/>
            <p:nvPr/>
          </p:nvSpPr>
          <p:spPr>
            <a:xfrm>
              <a:off x="1928550" y="1636750"/>
              <a:ext cx="9300" cy="12200"/>
            </a:xfrm>
            <a:custGeom>
              <a:avLst/>
              <a:gdLst/>
              <a:ahLst/>
              <a:cxnLst/>
              <a:rect l="l" t="t" r="r" b="b"/>
              <a:pathLst>
                <a:path w="372" h="488" extrusionOk="0">
                  <a:moveTo>
                    <a:pt x="1" y="0"/>
                  </a:moveTo>
                  <a:lnTo>
                    <a:pt x="1" y="487"/>
                  </a:lnTo>
                  <a:lnTo>
                    <a:pt x="372" y="487"/>
                  </a:lnTo>
                  <a:lnTo>
                    <a:pt x="3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2" name="Google Shape;432;p42"/>
            <p:cNvSpPr/>
            <p:nvPr/>
          </p:nvSpPr>
          <p:spPr>
            <a:xfrm>
              <a:off x="1928550" y="1933375"/>
              <a:ext cx="9300" cy="9875"/>
            </a:xfrm>
            <a:custGeom>
              <a:avLst/>
              <a:gdLst/>
              <a:ahLst/>
              <a:cxnLst/>
              <a:rect l="l" t="t" r="r" b="b"/>
              <a:pathLst>
                <a:path w="372" h="395" extrusionOk="0">
                  <a:moveTo>
                    <a:pt x="1" y="1"/>
                  </a:moveTo>
                  <a:lnTo>
                    <a:pt x="1" y="395"/>
                  </a:lnTo>
                  <a:lnTo>
                    <a:pt x="372" y="395"/>
                  </a:lnTo>
                  <a:lnTo>
                    <a:pt x="3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3" name="Google Shape;433;p42"/>
            <p:cNvSpPr/>
            <p:nvPr/>
          </p:nvSpPr>
          <p:spPr>
            <a:xfrm>
              <a:off x="2075725" y="1786225"/>
              <a:ext cx="9875" cy="9875"/>
            </a:xfrm>
            <a:custGeom>
              <a:avLst/>
              <a:gdLst/>
              <a:ahLst/>
              <a:cxnLst/>
              <a:rect l="l" t="t" r="r" b="b"/>
              <a:pathLst>
                <a:path w="395" h="395" extrusionOk="0">
                  <a:moveTo>
                    <a:pt x="0" y="0"/>
                  </a:moveTo>
                  <a:lnTo>
                    <a:pt x="0" y="394"/>
                  </a:lnTo>
                  <a:lnTo>
                    <a:pt x="394" y="394"/>
                  </a:lnTo>
                  <a:lnTo>
                    <a:pt x="3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4" name="Google Shape;434;p42"/>
            <p:cNvSpPr/>
            <p:nvPr/>
          </p:nvSpPr>
          <p:spPr>
            <a:xfrm>
              <a:off x="1781400" y="1786225"/>
              <a:ext cx="9300" cy="9875"/>
            </a:xfrm>
            <a:custGeom>
              <a:avLst/>
              <a:gdLst/>
              <a:ahLst/>
              <a:cxnLst/>
              <a:rect l="l" t="t" r="r" b="b"/>
              <a:pathLst>
                <a:path w="372" h="395" extrusionOk="0">
                  <a:moveTo>
                    <a:pt x="0" y="0"/>
                  </a:moveTo>
                  <a:lnTo>
                    <a:pt x="0" y="394"/>
                  </a:lnTo>
                  <a:lnTo>
                    <a:pt x="371" y="394"/>
                  </a:lnTo>
                  <a:lnTo>
                    <a:pt x="37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5" name="Google Shape;435;p42"/>
            <p:cNvSpPr/>
            <p:nvPr/>
          </p:nvSpPr>
          <p:spPr>
            <a:xfrm>
              <a:off x="1998675" y="1711475"/>
              <a:ext cx="14500" cy="14525"/>
            </a:xfrm>
            <a:custGeom>
              <a:avLst/>
              <a:gdLst/>
              <a:ahLst/>
              <a:cxnLst/>
              <a:rect l="l" t="t" r="r" b="b"/>
              <a:pathLst>
                <a:path w="580" h="581" extrusionOk="0">
                  <a:moveTo>
                    <a:pt x="278" y="1"/>
                  </a:moveTo>
                  <a:lnTo>
                    <a:pt x="0" y="279"/>
                  </a:lnTo>
                  <a:lnTo>
                    <a:pt x="278" y="580"/>
                  </a:lnTo>
                  <a:lnTo>
                    <a:pt x="579" y="279"/>
                  </a:lnTo>
                  <a:lnTo>
                    <a:pt x="27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6" name="Google Shape;436;p42"/>
            <p:cNvSpPr/>
            <p:nvPr/>
          </p:nvSpPr>
          <p:spPr>
            <a:xfrm>
              <a:off x="1853825" y="1856325"/>
              <a:ext cx="14500" cy="14525"/>
            </a:xfrm>
            <a:custGeom>
              <a:avLst/>
              <a:gdLst/>
              <a:ahLst/>
              <a:cxnLst/>
              <a:rect l="l" t="t" r="r" b="b"/>
              <a:pathLst>
                <a:path w="580" h="581" extrusionOk="0">
                  <a:moveTo>
                    <a:pt x="278" y="1"/>
                  </a:moveTo>
                  <a:lnTo>
                    <a:pt x="0" y="279"/>
                  </a:lnTo>
                  <a:lnTo>
                    <a:pt x="278" y="580"/>
                  </a:lnTo>
                  <a:lnTo>
                    <a:pt x="580" y="279"/>
                  </a:lnTo>
                  <a:lnTo>
                    <a:pt x="27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7" name="Google Shape;437;p42"/>
            <p:cNvSpPr/>
            <p:nvPr/>
          </p:nvSpPr>
          <p:spPr>
            <a:xfrm>
              <a:off x="1853825" y="1711475"/>
              <a:ext cx="14500" cy="14525"/>
            </a:xfrm>
            <a:custGeom>
              <a:avLst/>
              <a:gdLst/>
              <a:ahLst/>
              <a:cxnLst/>
              <a:rect l="l" t="t" r="r" b="b"/>
              <a:pathLst>
                <a:path w="580" h="581" extrusionOk="0">
                  <a:moveTo>
                    <a:pt x="278" y="1"/>
                  </a:moveTo>
                  <a:lnTo>
                    <a:pt x="0" y="279"/>
                  </a:lnTo>
                  <a:lnTo>
                    <a:pt x="278" y="580"/>
                  </a:lnTo>
                  <a:lnTo>
                    <a:pt x="580" y="279"/>
                  </a:lnTo>
                  <a:lnTo>
                    <a:pt x="27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38" name="Google Shape;438;p42"/>
          <p:cNvGrpSpPr/>
          <p:nvPr/>
        </p:nvGrpSpPr>
        <p:grpSpPr>
          <a:xfrm>
            <a:off x="4313384" y="1840676"/>
            <a:ext cx="517231" cy="422502"/>
            <a:chOff x="3263450" y="2146025"/>
            <a:chExt cx="357500" cy="292025"/>
          </a:xfrm>
        </p:grpSpPr>
        <p:sp>
          <p:nvSpPr>
            <p:cNvPr id="439" name="Google Shape;439;p42"/>
            <p:cNvSpPr/>
            <p:nvPr/>
          </p:nvSpPr>
          <p:spPr>
            <a:xfrm>
              <a:off x="3340500" y="2303025"/>
              <a:ext cx="280450" cy="106050"/>
            </a:xfrm>
            <a:custGeom>
              <a:avLst/>
              <a:gdLst/>
              <a:ahLst/>
              <a:cxnLst/>
              <a:rect l="l" t="t" r="r" b="b"/>
              <a:pathLst>
                <a:path w="11218" h="4242" extrusionOk="0">
                  <a:moveTo>
                    <a:pt x="8321" y="487"/>
                  </a:moveTo>
                  <a:lnTo>
                    <a:pt x="9178" y="765"/>
                  </a:lnTo>
                  <a:lnTo>
                    <a:pt x="9271" y="951"/>
                  </a:lnTo>
                  <a:lnTo>
                    <a:pt x="7046" y="1924"/>
                  </a:lnTo>
                  <a:lnTo>
                    <a:pt x="7046" y="1159"/>
                  </a:lnTo>
                  <a:lnTo>
                    <a:pt x="6953" y="1067"/>
                  </a:lnTo>
                  <a:lnTo>
                    <a:pt x="8321" y="487"/>
                  </a:lnTo>
                  <a:close/>
                  <a:moveTo>
                    <a:pt x="8321" y="1"/>
                  </a:moveTo>
                  <a:lnTo>
                    <a:pt x="6583" y="765"/>
                  </a:lnTo>
                  <a:lnTo>
                    <a:pt x="6096" y="186"/>
                  </a:lnTo>
                  <a:lnTo>
                    <a:pt x="1461" y="186"/>
                  </a:lnTo>
                  <a:lnTo>
                    <a:pt x="395" y="858"/>
                  </a:lnTo>
                  <a:lnTo>
                    <a:pt x="1" y="858"/>
                  </a:lnTo>
                  <a:lnTo>
                    <a:pt x="1" y="1252"/>
                  </a:lnTo>
                  <a:lnTo>
                    <a:pt x="209" y="1252"/>
                  </a:lnTo>
                  <a:lnTo>
                    <a:pt x="209" y="2411"/>
                  </a:lnTo>
                  <a:lnTo>
                    <a:pt x="673" y="2411"/>
                  </a:lnTo>
                  <a:lnTo>
                    <a:pt x="673" y="1159"/>
                  </a:lnTo>
                  <a:lnTo>
                    <a:pt x="1554" y="673"/>
                  </a:lnTo>
                  <a:lnTo>
                    <a:pt x="5887" y="673"/>
                  </a:lnTo>
                  <a:lnTo>
                    <a:pt x="6583" y="1345"/>
                  </a:lnTo>
                  <a:lnTo>
                    <a:pt x="6583" y="2225"/>
                  </a:lnTo>
                  <a:lnTo>
                    <a:pt x="4937" y="2225"/>
                  </a:lnTo>
                  <a:lnTo>
                    <a:pt x="4937" y="1345"/>
                  </a:lnTo>
                  <a:lnTo>
                    <a:pt x="4543" y="1345"/>
                  </a:lnTo>
                  <a:lnTo>
                    <a:pt x="4543" y="2225"/>
                  </a:lnTo>
                  <a:lnTo>
                    <a:pt x="2990" y="2225"/>
                  </a:lnTo>
                  <a:lnTo>
                    <a:pt x="2990" y="2596"/>
                  </a:lnTo>
                  <a:lnTo>
                    <a:pt x="6583" y="2596"/>
                  </a:lnTo>
                  <a:lnTo>
                    <a:pt x="9572" y="1345"/>
                  </a:lnTo>
                  <a:lnTo>
                    <a:pt x="10337" y="1646"/>
                  </a:lnTo>
                  <a:lnTo>
                    <a:pt x="10638" y="2109"/>
                  </a:lnTo>
                  <a:lnTo>
                    <a:pt x="8900" y="2897"/>
                  </a:lnTo>
                  <a:lnTo>
                    <a:pt x="8599" y="2318"/>
                  </a:lnTo>
                  <a:lnTo>
                    <a:pt x="8321" y="2503"/>
                  </a:lnTo>
                  <a:lnTo>
                    <a:pt x="8506" y="2990"/>
                  </a:lnTo>
                  <a:lnTo>
                    <a:pt x="6583" y="3848"/>
                  </a:lnTo>
                  <a:lnTo>
                    <a:pt x="6768" y="4242"/>
                  </a:lnTo>
                  <a:lnTo>
                    <a:pt x="11218" y="2318"/>
                  </a:lnTo>
                  <a:lnTo>
                    <a:pt x="10638" y="1252"/>
                  </a:lnTo>
                  <a:lnTo>
                    <a:pt x="9665" y="951"/>
                  </a:lnTo>
                  <a:lnTo>
                    <a:pt x="9479" y="487"/>
                  </a:lnTo>
                  <a:lnTo>
                    <a:pt x="832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440;p42"/>
            <p:cNvSpPr/>
            <p:nvPr/>
          </p:nvSpPr>
          <p:spPr>
            <a:xfrm>
              <a:off x="3340500" y="2402100"/>
              <a:ext cx="157050" cy="35950"/>
            </a:xfrm>
            <a:custGeom>
              <a:avLst/>
              <a:gdLst/>
              <a:ahLst/>
              <a:cxnLst/>
              <a:rect l="l" t="t" r="r" b="b"/>
              <a:pathLst>
                <a:path w="6282" h="1438" extrusionOk="0">
                  <a:moveTo>
                    <a:pt x="1" y="0"/>
                  </a:moveTo>
                  <a:lnTo>
                    <a:pt x="1" y="371"/>
                  </a:lnTo>
                  <a:lnTo>
                    <a:pt x="395" y="371"/>
                  </a:lnTo>
                  <a:lnTo>
                    <a:pt x="4149" y="1437"/>
                  </a:lnTo>
                  <a:lnTo>
                    <a:pt x="6281" y="464"/>
                  </a:lnTo>
                  <a:lnTo>
                    <a:pt x="6189" y="93"/>
                  </a:lnTo>
                  <a:lnTo>
                    <a:pt x="4056" y="951"/>
                  </a:lnTo>
                  <a:lnTo>
                    <a:pt x="4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42"/>
            <p:cNvSpPr/>
            <p:nvPr/>
          </p:nvSpPr>
          <p:spPr>
            <a:xfrm>
              <a:off x="3263450" y="2297800"/>
              <a:ext cx="62600" cy="130400"/>
            </a:xfrm>
            <a:custGeom>
              <a:avLst/>
              <a:gdLst/>
              <a:ahLst/>
              <a:cxnLst/>
              <a:rect l="l" t="t" r="r" b="b"/>
              <a:pathLst>
                <a:path w="2504" h="5216" extrusionOk="0">
                  <a:moveTo>
                    <a:pt x="2017" y="395"/>
                  </a:moveTo>
                  <a:lnTo>
                    <a:pt x="2017" y="4845"/>
                  </a:lnTo>
                  <a:lnTo>
                    <a:pt x="487" y="4845"/>
                  </a:lnTo>
                  <a:lnTo>
                    <a:pt x="487" y="395"/>
                  </a:lnTo>
                  <a:close/>
                  <a:moveTo>
                    <a:pt x="1" y="1"/>
                  </a:moveTo>
                  <a:lnTo>
                    <a:pt x="1" y="5215"/>
                  </a:lnTo>
                  <a:lnTo>
                    <a:pt x="2503" y="5215"/>
                  </a:lnTo>
                  <a:lnTo>
                    <a:pt x="2503"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442;p42"/>
            <p:cNvSpPr/>
            <p:nvPr/>
          </p:nvSpPr>
          <p:spPr>
            <a:xfrm>
              <a:off x="3396125" y="2146025"/>
              <a:ext cx="130400" cy="130375"/>
            </a:xfrm>
            <a:custGeom>
              <a:avLst/>
              <a:gdLst/>
              <a:ahLst/>
              <a:cxnLst/>
              <a:rect l="l" t="t" r="r" b="b"/>
              <a:pathLst>
                <a:path w="5216" h="5215" extrusionOk="0">
                  <a:moveTo>
                    <a:pt x="2619" y="0"/>
                  </a:moveTo>
                  <a:cubicBezTo>
                    <a:pt x="1159" y="0"/>
                    <a:pt x="1" y="1159"/>
                    <a:pt x="1" y="2596"/>
                  </a:cubicBezTo>
                  <a:cubicBezTo>
                    <a:pt x="1" y="4056"/>
                    <a:pt x="1159" y="5215"/>
                    <a:pt x="2619" y="5215"/>
                  </a:cubicBezTo>
                  <a:cubicBezTo>
                    <a:pt x="4056" y="5215"/>
                    <a:pt x="5215" y="4056"/>
                    <a:pt x="5215" y="2596"/>
                  </a:cubicBezTo>
                  <a:cubicBezTo>
                    <a:pt x="5215" y="2016"/>
                    <a:pt x="5030" y="1437"/>
                    <a:pt x="4636" y="973"/>
                  </a:cubicBezTo>
                  <a:lnTo>
                    <a:pt x="4242" y="1252"/>
                  </a:lnTo>
                  <a:cubicBezTo>
                    <a:pt x="4636" y="1646"/>
                    <a:pt x="4821" y="2132"/>
                    <a:pt x="4821" y="2596"/>
                  </a:cubicBezTo>
                  <a:cubicBezTo>
                    <a:pt x="4821" y="3870"/>
                    <a:pt x="3871" y="4821"/>
                    <a:pt x="2619" y="4821"/>
                  </a:cubicBezTo>
                  <a:cubicBezTo>
                    <a:pt x="1461" y="4821"/>
                    <a:pt x="395" y="3870"/>
                    <a:pt x="395" y="2596"/>
                  </a:cubicBezTo>
                  <a:cubicBezTo>
                    <a:pt x="395" y="1437"/>
                    <a:pt x="1461" y="394"/>
                    <a:pt x="2619" y="394"/>
                  </a:cubicBezTo>
                  <a:cubicBezTo>
                    <a:pt x="3083" y="394"/>
                    <a:pt x="3662" y="580"/>
                    <a:pt x="4056" y="973"/>
                  </a:cubicBezTo>
                  <a:lnTo>
                    <a:pt x="4358" y="580"/>
                  </a:lnTo>
                  <a:cubicBezTo>
                    <a:pt x="3871" y="186"/>
                    <a:pt x="3199" y="0"/>
                    <a:pt x="26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443;p42"/>
            <p:cNvSpPr/>
            <p:nvPr/>
          </p:nvSpPr>
          <p:spPr>
            <a:xfrm>
              <a:off x="3439575" y="2165125"/>
              <a:ext cx="43475" cy="92150"/>
            </a:xfrm>
            <a:custGeom>
              <a:avLst/>
              <a:gdLst/>
              <a:ahLst/>
              <a:cxnLst/>
              <a:rect l="l" t="t" r="r" b="b"/>
              <a:pathLst>
                <a:path w="1739" h="3686" extrusionOk="0">
                  <a:moveTo>
                    <a:pt x="673" y="789"/>
                  </a:moveTo>
                  <a:lnTo>
                    <a:pt x="673" y="1646"/>
                  </a:lnTo>
                  <a:cubicBezTo>
                    <a:pt x="487" y="1554"/>
                    <a:pt x="395" y="1461"/>
                    <a:pt x="395" y="1252"/>
                  </a:cubicBezTo>
                  <a:lnTo>
                    <a:pt x="395" y="1160"/>
                  </a:lnTo>
                  <a:cubicBezTo>
                    <a:pt x="395" y="974"/>
                    <a:pt x="487" y="882"/>
                    <a:pt x="673" y="789"/>
                  </a:cubicBezTo>
                  <a:close/>
                  <a:moveTo>
                    <a:pt x="1067" y="2040"/>
                  </a:moveTo>
                  <a:cubicBezTo>
                    <a:pt x="1252" y="2133"/>
                    <a:pt x="1345" y="2226"/>
                    <a:pt x="1345" y="2411"/>
                  </a:cubicBezTo>
                  <a:lnTo>
                    <a:pt x="1345" y="2527"/>
                  </a:lnTo>
                  <a:cubicBezTo>
                    <a:pt x="1345" y="2712"/>
                    <a:pt x="1252" y="2805"/>
                    <a:pt x="1067" y="2898"/>
                  </a:cubicBezTo>
                  <a:lnTo>
                    <a:pt x="1067" y="2040"/>
                  </a:lnTo>
                  <a:close/>
                  <a:moveTo>
                    <a:pt x="673" y="1"/>
                  </a:moveTo>
                  <a:lnTo>
                    <a:pt x="673" y="302"/>
                  </a:lnTo>
                  <a:cubicBezTo>
                    <a:pt x="302" y="395"/>
                    <a:pt x="1" y="789"/>
                    <a:pt x="1" y="1160"/>
                  </a:cubicBezTo>
                  <a:lnTo>
                    <a:pt x="1" y="1252"/>
                  </a:lnTo>
                  <a:cubicBezTo>
                    <a:pt x="1" y="1646"/>
                    <a:pt x="302" y="2040"/>
                    <a:pt x="673" y="2040"/>
                  </a:cubicBezTo>
                  <a:lnTo>
                    <a:pt x="673" y="2898"/>
                  </a:lnTo>
                  <a:cubicBezTo>
                    <a:pt x="487" y="2805"/>
                    <a:pt x="395" y="2712"/>
                    <a:pt x="395" y="2527"/>
                  </a:cubicBezTo>
                  <a:lnTo>
                    <a:pt x="1" y="2527"/>
                  </a:lnTo>
                  <a:cubicBezTo>
                    <a:pt x="1" y="2898"/>
                    <a:pt x="302" y="3292"/>
                    <a:pt x="673" y="3384"/>
                  </a:cubicBezTo>
                  <a:lnTo>
                    <a:pt x="673" y="3686"/>
                  </a:lnTo>
                  <a:lnTo>
                    <a:pt x="1067" y="3686"/>
                  </a:lnTo>
                  <a:lnTo>
                    <a:pt x="1067" y="3384"/>
                  </a:lnTo>
                  <a:cubicBezTo>
                    <a:pt x="1461" y="3292"/>
                    <a:pt x="1739" y="2898"/>
                    <a:pt x="1739" y="2527"/>
                  </a:cubicBezTo>
                  <a:lnTo>
                    <a:pt x="1739" y="2411"/>
                  </a:lnTo>
                  <a:cubicBezTo>
                    <a:pt x="1739" y="2040"/>
                    <a:pt x="1461" y="1646"/>
                    <a:pt x="1067" y="1646"/>
                  </a:cubicBezTo>
                  <a:lnTo>
                    <a:pt x="1067" y="789"/>
                  </a:lnTo>
                  <a:cubicBezTo>
                    <a:pt x="1252" y="882"/>
                    <a:pt x="1345" y="974"/>
                    <a:pt x="1345" y="1160"/>
                  </a:cubicBezTo>
                  <a:lnTo>
                    <a:pt x="1739" y="1160"/>
                  </a:lnTo>
                  <a:cubicBezTo>
                    <a:pt x="1739" y="789"/>
                    <a:pt x="1461" y="395"/>
                    <a:pt x="1067" y="302"/>
                  </a:cubicBezTo>
                  <a:lnTo>
                    <a:pt x="1067"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42"/>
            <p:cNvSpPr/>
            <p:nvPr/>
          </p:nvSpPr>
          <p:spPr>
            <a:xfrm>
              <a:off x="3290100" y="2326775"/>
              <a:ext cx="9300" cy="72450"/>
            </a:xfrm>
            <a:custGeom>
              <a:avLst/>
              <a:gdLst/>
              <a:ahLst/>
              <a:cxnLst/>
              <a:rect l="l" t="t" r="r" b="b"/>
              <a:pathLst>
                <a:path w="372" h="2898" extrusionOk="0">
                  <a:moveTo>
                    <a:pt x="1" y="1"/>
                  </a:moveTo>
                  <a:lnTo>
                    <a:pt x="1" y="395"/>
                  </a:lnTo>
                  <a:lnTo>
                    <a:pt x="371" y="395"/>
                  </a:lnTo>
                  <a:lnTo>
                    <a:pt x="371" y="1"/>
                  </a:lnTo>
                  <a:close/>
                  <a:moveTo>
                    <a:pt x="1" y="1275"/>
                  </a:moveTo>
                  <a:lnTo>
                    <a:pt x="1" y="1646"/>
                  </a:lnTo>
                  <a:lnTo>
                    <a:pt x="371" y="1646"/>
                  </a:lnTo>
                  <a:lnTo>
                    <a:pt x="371" y="1275"/>
                  </a:lnTo>
                  <a:close/>
                  <a:moveTo>
                    <a:pt x="1" y="2527"/>
                  </a:moveTo>
                  <a:lnTo>
                    <a:pt x="1" y="2898"/>
                  </a:lnTo>
                  <a:lnTo>
                    <a:pt x="371" y="2898"/>
                  </a:lnTo>
                  <a:lnTo>
                    <a:pt x="371" y="2527"/>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45" name="Google Shape;445;p42"/>
          <p:cNvGrpSpPr/>
          <p:nvPr/>
        </p:nvGrpSpPr>
        <p:grpSpPr>
          <a:xfrm>
            <a:off x="6924266" y="1795138"/>
            <a:ext cx="517267" cy="513578"/>
            <a:chOff x="7782600" y="2676925"/>
            <a:chExt cx="357525" cy="354975"/>
          </a:xfrm>
        </p:grpSpPr>
        <p:sp>
          <p:nvSpPr>
            <p:cNvPr id="446" name="Google Shape;446;p42"/>
            <p:cNvSpPr/>
            <p:nvPr/>
          </p:nvSpPr>
          <p:spPr>
            <a:xfrm>
              <a:off x="7782600" y="2676925"/>
              <a:ext cx="357525" cy="354975"/>
            </a:xfrm>
            <a:custGeom>
              <a:avLst/>
              <a:gdLst/>
              <a:ahLst/>
              <a:cxnLst/>
              <a:rect l="l" t="t" r="r" b="b"/>
              <a:pathLst>
                <a:path w="14301" h="14199" extrusionOk="0">
                  <a:moveTo>
                    <a:pt x="8692" y="595"/>
                  </a:moveTo>
                  <a:lnTo>
                    <a:pt x="8692" y="595"/>
                  </a:lnTo>
                  <a:cubicBezTo>
                    <a:pt x="10129" y="966"/>
                    <a:pt x="11496" y="1754"/>
                    <a:pt x="12353" y="3005"/>
                  </a:cubicBezTo>
                  <a:cubicBezTo>
                    <a:pt x="11867" y="3191"/>
                    <a:pt x="11195" y="3492"/>
                    <a:pt x="10522" y="3677"/>
                  </a:cubicBezTo>
                  <a:cubicBezTo>
                    <a:pt x="10129" y="2518"/>
                    <a:pt x="9549" y="1360"/>
                    <a:pt x="8692" y="595"/>
                  </a:cubicBezTo>
                  <a:close/>
                  <a:moveTo>
                    <a:pt x="1646" y="3283"/>
                  </a:moveTo>
                  <a:cubicBezTo>
                    <a:pt x="2226" y="3585"/>
                    <a:pt x="2898" y="3863"/>
                    <a:pt x="3663" y="4071"/>
                  </a:cubicBezTo>
                  <a:cubicBezTo>
                    <a:pt x="3477" y="4929"/>
                    <a:pt x="3292" y="5902"/>
                    <a:pt x="3292" y="6968"/>
                  </a:cubicBezTo>
                  <a:lnTo>
                    <a:pt x="488" y="6968"/>
                  </a:lnTo>
                  <a:cubicBezTo>
                    <a:pt x="488" y="5601"/>
                    <a:pt x="858" y="4349"/>
                    <a:pt x="1646" y="3283"/>
                  </a:cubicBezTo>
                  <a:close/>
                  <a:moveTo>
                    <a:pt x="12655" y="3283"/>
                  </a:moveTo>
                  <a:cubicBezTo>
                    <a:pt x="13419" y="4349"/>
                    <a:pt x="13813" y="5601"/>
                    <a:pt x="13813" y="6968"/>
                  </a:cubicBezTo>
                  <a:lnTo>
                    <a:pt x="11009" y="6968"/>
                  </a:lnTo>
                  <a:cubicBezTo>
                    <a:pt x="11009" y="5902"/>
                    <a:pt x="10824" y="4929"/>
                    <a:pt x="10615" y="4071"/>
                  </a:cubicBezTo>
                  <a:cubicBezTo>
                    <a:pt x="11403" y="3863"/>
                    <a:pt x="12075" y="3585"/>
                    <a:pt x="12655" y="3283"/>
                  </a:cubicBezTo>
                  <a:close/>
                  <a:moveTo>
                    <a:pt x="3292" y="7339"/>
                  </a:moveTo>
                  <a:cubicBezTo>
                    <a:pt x="3292" y="8312"/>
                    <a:pt x="3477" y="9286"/>
                    <a:pt x="3663" y="10236"/>
                  </a:cubicBezTo>
                  <a:cubicBezTo>
                    <a:pt x="2898" y="10444"/>
                    <a:pt x="2226" y="10630"/>
                    <a:pt x="1646" y="10908"/>
                  </a:cubicBezTo>
                  <a:cubicBezTo>
                    <a:pt x="858" y="9865"/>
                    <a:pt x="488" y="8590"/>
                    <a:pt x="488" y="7339"/>
                  </a:cubicBezTo>
                  <a:close/>
                  <a:moveTo>
                    <a:pt x="13813" y="7339"/>
                  </a:moveTo>
                  <a:cubicBezTo>
                    <a:pt x="13813" y="8590"/>
                    <a:pt x="13419" y="9865"/>
                    <a:pt x="12655" y="10908"/>
                  </a:cubicBezTo>
                  <a:cubicBezTo>
                    <a:pt x="12075" y="10630"/>
                    <a:pt x="11403" y="10444"/>
                    <a:pt x="10615" y="10236"/>
                  </a:cubicBezTo>
                  <a:cubicBezTo>
                    <a:pt x="10824" y="9286"/>
                    <a:pt x="11009" y="8312"/>
                    <a:pt x="11009" y="7339"/>
                  </a:cubicBezTo>
                  <a:close/>
                  <a:moveTo>
                    <a:pt x="3755" y="10630"/>
                  </a:moveTo>
                  <a:cubicBezTo>
                    <a:pt x="4149" y="11696"/>
                    <a:pt x="4729" y="12947"/>
                    <a:pt x="5609" y="13619"/>
                  </a:cubicBezTo>
                  <a:cubicBezTo>
                    <a:pt x="4149" y="13341"/>
                    <a:pt x="2805" y="12461"/>
                    <a:pt x="1924" y="11302"/>
                  </a:cubicBezTo>
                  <a:cubicBezTo>
                    <a:pt x="2411" y="11024"/>
                    <a:pt x="3083" y="10815"/>
                    <a:pt x="3755" y="10630"/>
                  </a:cubicBezTo>
                  <a:close/>
                  <a:moveTo>
                    <a:pt x="10522" y="10630"/>
                  </a:moveTo>
                  <a:cubicBezTo>
                    <a:pt x="11195" y="10815"/>
                    <a:pt x="11867" y="11024"/>
                    <a:pt x="12353" y="11302"/>
                  </a:cubicBezTo>
                  <a:cubicBezTo>
                    <a:pt x="11496" y="12461"/>
                    <a:pt x="10129" y="13341"/>
                    <a:pt x="8692" y="13619"/>
                  </a:cubicBezTo>
                  <a:cubicBezTo>
                    <a:pt x="9549" y="12947"/>
                    <a:pt x="10129" y="11696"/>
                    <a:pt x="10522" y="10630"/>
                  </a:cubicBezTo>
                  <a:close/>
                  <a:moveTo>
                    <a:pt x="7347" y="479"/>
                  </a:moveTo>
                  <a:cubicBezTo>
                    <a:pt x="8205" y="595"/>
                    <a:pt x="8970" y="1174"/>
                    <a:pt x="9549" y="2333"/>
                  </a:cubicBezTo>
                  <a:cubicBezTo>
                    <a:pt x="9758" y="2797"/>
                    <a:pt x="9943" y="3191"/>
                    <a:pt x="10129" y="3770"/>
                  </a:cubicBezTo>
                  <a:cubicBezTo>
                    <a:pt x="9758" y="3770"/>
                    <a:pt x="9364" y="3863"/>
                    <a:pt x="8970" y="3863"/>
                  </a:cubicBezTo>
                  <a:lnTo>
                    <a:pt x="8970" y="4349"/>
                  </a:lnTo>
                  <a:cubicBezTo>
                    <a:pt x="9456" y="4257"/>
                    <a:pt x="9850" y="4164"/>
                    <a:pt x="10244" y="4164"/>
                  </a:cubicBezTo>
                  <a:cubicBezTo>
                    <a:pt x="10708" y="5995"/>
                    <a:pt x="10708" y="8220"/>
                    <a:pt x="10244" y="10143"/>
                  </a:cubicBezTo>
                  <a:cubicBezTo>
                    <a:pt x="9850" y="10050"/>
                    <a:pt x="9456" y="9958"/>
                    <a:pt x="8970" y="9958"/>
                  </a:cubicBezTo>
                  <a:lnTo>
                    <a:pt x="8970" y="10328"/>
                  </a:lnTo>
                  <a:cubicBezTo>
                    <a:pt x="9364" y="10328"/>
                    <a:pt x="9758" y="10444"/>
                    <a:pt x="10129" y="10537"/>
                  </a:cubicBezTo>
                  <a:cubicBezTo>
                    <a:pt x="9943" y="11024"/>
                    <a:pt x="9758" y="11487"/>
                    <a:pt x="9549" y="11881"/>
                  </a:cubicBezTo>
                  <a:cubicBezTo>
                    <a:pt x="8970" y="13040"/>
                    <a:pt x="8205" y="13712"/>
                    <a:pt x="7347" y="13805"/>
                  </a:cubicBezTo>
                  <a:lnTo>
                    <a:pt x="7347" y="10630"/>
                  </a:lnTo>
                  <a:lnTo>
                    <a:pt x="6954" y="10630"/>
                  </a:lnTo>
                  <a:lnTo>
                    <a:pt x="6954" y="13805"/>
                  </a:lnTo>
                  <a:cubicBezTo>
                    <a:pt x="6073" y="13712"/>
                    <a:pt x="5308" y="13040"/>
                    <a:pt x="4729" y="11881"/>
                  </a:cubicBezTo>
                  <a:cubicBezTo>
                    <a:pt x="4543" y="11487"/>
                    <a:pt x="4335" y="11024"/>
                    <a:pt x="4149" y="10537"/>
                  </a:cubicBezTo>
                  <a:cubicBezTo>
                    <a:pt x="4543" y="10444"/>
                    <a:pt x="4914" y="10328"/>
                    <a:pt x="5308" y="10328"/>
                  </a:cubicBezTo>
                  <a:lnTo>
                    <a:pt x="5308" y="9958"/>
                  </a:lnTo>
                  <a:cubicBezTo>
                    <a:pt x="4821" y="9958"/>
                    <a:pt x="4451" y="10050"/>
                    <a:pt x="4057" y="10143"/>
                  </a:cubicBezTo>
                  <a:cubicBezTo>
                    <a:pt x="3570" y="8220"/>
                    <a:pt x="3570" y="5995"/>
                    <a:pt x="4057" y="4164"/>
                  </a:cubicBezTo>
                  <a:cubicBezTo>
                    <a:pt x="4451" y="4164"/>
                    <a:pt x="4821" y="4257"/>
                    <a:pt x="5308" y="4349"/>
                  </a:cubicBezTo>
                  <a:lnTo>
                    <a:pt x="5308" y="3863"/>
                  </a:lnTo>
                  <a:cubicBezTo>
                    <a:pt x="4914" y="3863"/>
                    <a:pt x="4543" y="3770"/>
                    <a:pt x="4149" y="3770"/>
                  </a:cubicBezTo>
                  <a:cubicBezTo>
                    <a:pt x="4335" y="3191"/>
                    <a:pt x="4543" y="2797"/>
                    <a:pt x="4729" y="2333"/>
                  </a:cubicBezTo>
                  <a:cubicBezTo>
                    <a:pt x="5308" y="1174"/>
                    <a:pt x="6073" y="595"/>
                    <a:pt x="6954" y="479"/>
                  </a:cubicBezTo>
                  <a:lnTo>
                    <a:pt x="6954" y="3585"/>
                  </a:lnTo>
                  <a:lnTo>
                    <a:pt x="7347" y="3585"/>
                  </a:lnTo>
                  <a:lnTo>
                    <a:pt x="7347" y="479"/>
                  </a:lnTo>
                  <a:close/>
                  <a:moveTo>
                    <a:pt x="7145" y="0"/>
                  </a:moveTo>
                  <a:cubicBezTo>
                    <a:pt x="5633" y="0"/>
                    <a:pt x="4127" y="486"/>
                    <a:pt x="2898" y="1452"/>
                  </a:cubicBezTo>
                  <a:lnTo>
                    <a:pt x="3083" y="1754"/>
                  </a:lnTo>
                  <a:cubicBezTo>
                    <a:pt x="3871" y="1174"/>
                    <a:pt x="4729" y="780"/>
                    <a:pt x="5609" y="595"/>
                  </a:cubicBezTo>
                  <a:lnTo>
                    <a:pt x="5609" y="595"/>
                  </a:lnTo>
                  <a:cubicBezTo>
                    <a:pt x="4729" y="1360"/>
                    <a:pt x="4149" y="2518"/>
                    <a:pt x="3755" y="3677"/>
                  </a:cubicBezTo>
                  <a:cubicBezTo>
                    <a:pt x="3083" y="3492"/>
                    <a:pt x="2411" y="3191"/>
                    <a:pt x="1924" y="3005"/>
                  </a:cubicBezTo>
                  <a:cubicBezTo>
                    <a:pt x="2226" y="2611"/>
                    <a:pt x="2504" y="2333"/>
                    <a:pt x="2805" y="2032"/>
                  </a:cubicBezTo>
                  <a:lnTo>
                    <a:pt x="2504" y="1638"/>
                  </a:lnTo>
                  <a:cubicBezTo>
                    <a:pt x="974" y="3098"/>
                    <a:pt x="1" y="5021"/>
                    <a:pt x="1" y="7153"/>
                  </a:cubicBezTo>
                  <a:cubicBezTo>
                    <a:pt x="1" y="11024"/>
                    <a:pt x="3176" y="14199"/>
                    <a:pt x="7139" y="14199"/>
                  </a:cubicBezTo>
                  <a:cubicBezTo>
                    <a:pt x="11102" y="14199"/>
                    <a:pt x="14300" y="11024"/>
                    <a:pt x="14300" y="7153"/>
                  </a:cubicBezTo>
                  <a:cubicBezTo>
                    <a:pt x="14300" y="5230"/>
                    <a:pt x="13512" y="3492"/>
                    <a:pt x="12168" y="2125"/>
                  </a:cubicBezTo>
                  <a:cubicBezTo>
                    <a:pt x="10800" y="706"/>
                    <a:pt x="8968" y="0"/>
                    <a:pt x="71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42"/>
            <p:cNvSpPr/>
            <p:nvPr/>
          </p:nvSpPr>
          <p:spPr>
            <a:xfrm>
              <a:off x="7888650" y="2783325"/>
              <a:ext cx="144850" cy="144875"/>
            </a:xfrm>
            <a:custGeom>
              <a:avLst/>
              <a:gdLst/>
              <a:ahLst/>
              <a:cxnLst/>
              <a:rect l="l" t="t" r="r" b="b"/>
              <a:pathLst>
                <a:path w="5794" h="5795" extrusionOk="0">
                  <a:moveTo>
                    <a:pt x="2897" y="1"/>
                  </a:moveTo>
                  <a:cubicBezTo>
                    <a:pt x="1251" y="1"/>
                    <a:pt x="0" y="1252"/>
                    <a:pt x="0" y="2897"/>
                  </a:cubicBezTo>
                  <a:cubicBezTo>
                    <a:pt x="0" y="4450"/>
                    <a:pt x="1251" y="5794"/>
                    <a:pt x="2897" y="5794"/>
                  </a:cubicBezTo>
                  <a:cubicBezTo>
                    <a:pt x="3778" y="5794"/>
                    <a:pt x="4542" y="5400"/>
                    <a:pt x="5029" y="4821"/>
                  </a:cubicBezTo>
                  <a:lnTo>
                    <a:pt x="4728" y="4543"/>
                  </a:lnTo>
                  <a:cubicBezTo>
                    <a:pt x="4264" y="5030"/>
                    <a:pt x="3569" y="5400"/>
                    <a:pt x="2897" y="5400"/>
                  </a:cubicBezTo>
                  <a:cubicBezTo>
                    <a:pt x="1553" y="5400"/>
                    <a:pt x="394" y="4242"/>
                    <a:pt x="394" y="2897"/>
                  </a:cubicBezTo>
                  <a:cubicBezTo>
                    <a:pt x="394" y="1437"/>
                    <a:pt x="1553" y="395"/>
                    <a:pt x="2897" y="395"/>
                  </a:cubicBezTo>
                  <a:cubicBezTo>
                    <a:pt x="4264" y="395"/>
                    <a:pt x="5423" y="1437"/>
                    <a:pt x="5423" y="2897"/>
                  </a:cubicBezTo>
                  <a:cubicBezTo>
                    <a:pt x="5423" y="3384"/>
                    <a:pt x="5214" y="3871"/>
                    <a:pt x="5029" y="4242"/>
                  </a:cubicBezTo>
                  <a:lnTo>
                    <a:pt x="5307" y="4450"/>
                  </a:lnTo>
                  <a:cubicBezTo>
                    <a:pt x="5608" y="3964"/>
                    <a:pt x="5794" y="3477"/>
                    <a:pt x="5794" y="2897"/>
                  </a:cubicBezTo>
                  <a:cubicBezTo>
                    <a:pt x="5794" y="1252"/>
                    <a:pt x="4542" y="1"/>
                    <a:pt x="28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42"/>
            <p:cNvSpPr/>
            <p:nvPr/>
          </p:nvSpPr>
          <p:spPr>
            <a:xfrm>
              <a:off x="7937300" y="2802450"/>
              <a:ext cx="48125" cy="103725"/>
            </a:xfrm>
            <a:custGeom>
              <a:avLst/>
              <a:gdLst/>
              <a:ahLst/>
              <a:cxnLst/>
              <a:rect l="l" t="t" r="r" b="b"/>
              <a:pathLst>
                <a:path w="1925" h="4149" extrusionOk="0">
                  <a:moveTo>
                    <a:pt x="766" y="881"/>
                  </a:moveTo>
                  <a:lnTo>
                    <a:pt x="766" y="1831"/>
                  </a:lnTo>
                  <a:cubicBezTo>
                    <a:pt x="580" y="1831"/>
                    <a:pt x="372" y="1646"/>
                    <a:pt x="372" y="1460"/>
                  </a:cubicBezTo>
                  <a:lnTo>
                    <a:pt x="372" y="1368"/>
                  </a:lnTo>
                  <a:cubicBezTo>
                    <a:pt x="372" y="1159"/>
                    <a:pt x="580" y="974"/>
                    <a:pt x="766" y="881"/>
                  </a:cubicBezTo>
                  <a:close/>
                  <a:moveTo>
                    <a:pt x="1159" y="2318"/>
                  </a:moveTo>
                  <a:cubicBezTo>
                    <a:pt x="1345" y="2318"/>
                    <a:pt x="1530" y="2526"/>
                    <a:pt x="1530" y="2712"/>
                  </a:cubicBezTo>
                  <a:lnTo>
                    <a:pt x="1530" y="2805"/>
                  </a:lnTo>
                  <a:cubicBezTo>
                    <a:pt x="1530" y="3106"/>
                    <a:pt x="1345" y="3291"/>
                    <a:pt x="1159" y="3384"/>
                  </a:cubicBezTo>
                  <a:lnTo>
                    <a:pt x="1159" y="2318"/>
                  </a:lnTo>
                  <a:close/>
                  <a:moveTo>
                    <a:pt x="766" y="0"/>
                  </a:moveTo>
                  <a:lnTo>
                    <a:pt x="766" y="394"/>
                  </a:lnTo>
                  <a:cubicBezTo>
                    <a:pt x="279" y="487"/>
                    <a:pt x="1" y="881"/>
                    <a:pt x="1" y="1368"/>
                  </a:cubicBezTo>
                  <a:lnTo>
                    <a:pt x="1" y="1460"/>
                  </a:lnTo>
                  <a:cubicBezTo>
                    <a:pt x="1" y="1947"/>
                    <a:pt x="279" y="2225"/>
                    <a:pt x="766" y="2318"/>
                  </a:cubicBezTo>
                  <a:lnTo>
                    <a:pt x="766" y="3384"/>
                  </a:lnTo>
                  <a:cubicBezTo>
                    <a:pt x="580" y="3291"/>
                    <a:pt x="372" y="3106"/>
                    <a:pt x="372" y="2805"/>
                  </a:cubicBezTo>
                  <a:lnTo>
                    <a:pt x="1" y="2805"/>
                  </a:lnTo>
                  <a:cubicBezTo>
                    <a:pt x="1" y="3291"/>
                    <a:pt x="279" y="3685"/>
                    <a:pt x="766" y="3778"/>
                  </a:cubicBezTo>
                  <a:lnTo>
                    <a:pt x="766" y="4149"/>
                  </a:lnTo>
                  <a:lnTo>
                    <a:pt x="1159" y="4149"/>
                  </a:lnTo>
                  <a:lnTo>
                    <a:pt x="1159" y="3778"/>
                  </a:lnTo>
                  <a:cubicBezTo>
                    <a:pt x="1623" y="3685"/>
                    <a:pt x="1924" y="3291"/>
                    <a:pt x="1924" y="2805"/>
                  </a:cubicBezTo>
                  <a:lnTo>
                    <a:pt x="1924" y="2712"/>
                  </a:lnTo>
                  <a:cubicBezTo>
                    <a:pt x="1924" y="2318"/>
                    <a:pt x="1623" y="1947"/>
                    <a:pt x="1159" y="1947"/>
                  </a:cubicBezTo>
                  <a:lnTo>
                    <a:pt x="1159" y="881"/>
                  </a:lnTo>
                  <a:cubicBezTo>
                    <a:pt x="1345" y="974"/>
                    <a:pt x="1530" y="1066"/>
                    <a:pt x="1530" y="1368"/>
                  </a:cubicBezTo>
                  <a:lnTo>
                    <a:pt x="1924" y="1368"/>
                  </a:lnTo>
                  <a:cubicBezTo>
                    <a:pt x="1924" y="881"/>
                    <a:pt x="1623" y="487"/>
                    <a:pt x="1159" y="394"/>
                  </a:cubicBezTo>
                  <a:lnTo>
                    <a:pt x="115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42"/>
            <p:cNvSpPr/>
            <p:nvPr/>
          </p:nvSpPr>
          <p:spPr>
            <a:xfrm>
              <a:off x="7997550" y="2851125"/>
              <a:ext cx="9300" cy="9275"/>
            </a:xfrm>
            <a:custGeom>
              <a:avLst/>
              <a:gdLst/>
              <a:ahLst/>
              <a:cxnLst/>
              <a:rect l="l" t="t" r="r" b="b"/>
              <a:pathLst>
                <a:path w="372" h="371" extrusionOk="0">
                  <a:moveTo>
                    <a:pt x="1" y="0"/>
                  </a:moveTo>
                  <a:lnTo>
                    <a:pt x="1" y="371"/>
                  </a:lnTo>
                  <a:lnTo>
                    <a:pt x="372" y="371"/>
                  </a:lnTo>
                  <a:lnTo>
                    <a:pt x="3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42"/>
            <p:cNvSpPr/>
            <p:nvPr/>
          </p:nvSpPr>
          <p:spPr>
            <a:xfrm>
              <a:off x="7915300" y="2851125"/>
              <a:ext cx="9875" cy="9275"/>
            </a:xfrm>
            <a:custGeom>
              <a:avLst/>
              <a:gdLst/>
              <a:ahLst/>
              <a:cxnLst/>
              <a:rect l="l" t="t" r="r" b="b"/>
              <a:pathLst>
                <a:path w="395" h="371" extrusionOk="0">
                  <a:moveTo>
                    <a:pt x="0" y="0"/>
                  </a:moveTo>
                  <a:lnTo>
                    <a:pt x="0" y="371"/>
                  </a:lnTo>
                  <a:lnTo>
                    <a:pt x="394" y="371"/>
                  </a:lnTo>
                  <a:lnTo>
                    <a:pt x="3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451;p42"/>
            <p:cNvSpPr/>
            <p:nvPr/>
          </p:nvSpPr>
          <p:spPr>
            <a:xfrm>
              <a:off x="7826075" y="2812300"/>
              <a:ext cx="12175" cy="9875"/>
            </a:xfrm>
            <a:custGeom>
              <a:avLst/>
              <a:gdLst/>
              <a:ahLst/>
              <a:cxnLst/>
              <a:rect l="l" t="t" r="r" b="b"/>
              <a:pathLst>
                <a:path w="487" h="395" extrusionOk="0">
                  <a:moveTo>
                    <a:pt x="0" y="0"/>
                  </a:moveTo>
                  <a:lnTo>
                    <a:pt x="0" y="394"/>
                  </a:lnTo>
                  <a:lnTo>
                    <a:pt x="487" y="394"/>
                  </a:lnTo>
                  <a:lnTo>
                    <a:pt x="4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452;p42"/>
            <p:cNvSpPr/>
            <p:nvPr/>
          </p:nvSpPr>
          <p:spPr>
            <a:xfrm>
              <a:off x="8053175" y="2732350"/>
              <a:ext cx="9300" cy="12175"/>
            </a:xfrm>
            <a:custGeom>
              <a:avLst/>
              <a:gdLst/>
              <a:ahLst/>
              <a:cxnLst/>
              <a:rect l="l" t="t" r="r" b="b"/>
              <a:pathLst>
                <a:path w="372" h="487" extrusionOk="0">
                  <a:moveTo>
                    <a:pt x="1" y="0"/>
                  </a:moveTo>
                  <a:lnTo>
                    <a:pt x="1" y="487"/>
                  </a:lnTo>
                  <a:lnTo>
                    <a:pt x="372" y="487"/>
                  </a:lnTo>
                  <a:lnTo>
                    <a:pt x="3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453;p42"/>
            <p:cNvSpPr/>
            <p:nvPr/>
          </p:nvSpPr>
          <p:spPr>
            <a:xfrm>
              <a:off x="7927450" y="2969300"/>
              <a:ext cx="12200" cy="12200"/>
            </a:xfrm>
            <a:custGeom>
              <a:avLst/>
              <a:gdLst/>
              <a:ahLst/>
              <a:cxnLst/>
              <a:rect l="l" t="t" r="r" b="b"/>
              <a:pathLst>
                <a:path w="488" h="488" extrusionOk="0">
                  <a:moveTo>
                    <a:pt x="1" y="1"/>
                  </a:moveTo>
                  <a:lnTo>
                    <a:pt x="1" y="487"/>
                  </a:lnTo>
                  <a:lnTo>
                    <a:pt x="487" y="487"/>
                  </a:lnTo>
                  <a:lnTo>
                    <a:pt x="4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54" name="Google Shape;454;p42"/>
          <p:cNvSpPr/>
          <p:nvPr/>
        </p:nvSpPr>
        <p:spPr>
          <a:xfrm>
            <a:off x="578100" y="2205964"/>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5" name="Google Shape;455;p42"/>
          <p:cNvSpPr/>
          <p:nvPr/>
        </p:nvSpPr>
        <p:spPr>
          <a:xfrm>
            <a:off x="7884875" y="3980700"/>
            <a:ext cx="422400" cy="422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9" name="Google Shape;459;p42"/>
          <p:cNvSpPr txBox="1">
            <a:spLocks noGrp="1"/>
          </p:cNvSpPr>
          <p:nvPr>
            <p:ph type="subTitle" idx="3"/>
          </p:nvPr>
        </p:nvSpPr>
        <p:spPr>
          <a:xfrm>
            <a:off x="3270085" y="3340857"/>
            <a:ext cx="2604032" cy="8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b="0" i="0" dirty="0">
                <a:solidFill>
                  <a:srgbClr val="000000"/>
                </a:solidFill>
                <a:effectLst/>
                <a:latin typeface="Nunito Sans"/>
              </a:rPr>
              <a:t>If session tracking is not used, request 2 is treated as a new request without the server recognizing that it is from the same user.</a:t>
            </a:r>
            <a:endParaRPr sz="1200" dirty="0"/>
          </a:p>
        </p:txBody>
      </p:sp>
      <p:sp>
        <p:nvSpPr>
          <p:cNvPr id="461" name="Google Shape;461;p42"/>
          <p:cNvSpPr txBox="1">
            <a:spLocks noGrp="1"/>
          </p:cNvSpPr>
          <p:nvPr>
            <p:ph type="subTitle" idx="5"/>
          </p:nvPr>
        </p:nvSpPr>
        <p:spPr>
          <a:xfrm>
            <a:off x="5868429" y="2810565"/>
            <a:ext cx="2604032" cy="804300"/>
          </a:xfrm>
          <a:prstGeom prst="rect">
            <a:avLst/>
          </a:prstGeom>
        </p:spPr>
        <p:txBody>
          <a:bodyPr spcFirstLastPara="1" wrap="square" lIns="91425" tIns="91425" rIns="91425" bIns="91425" anchor="ctr" anchorCtr="0">
            <a:noAutofit/>
          </a:bodyPr>
          <a:lstStyle/>
          <a:p>
            <a:pPr marL="180975" indent="-41275" algn="l"/>
            <a:r>
              <a:rPr lang="en-US" sz="1300" b="0" i="0" dirty="0">
                <a:solidFill>
                  <a:srgbClr val="333333"/>
                </a:solidFill>
                <a:effectLst/>
                <a:latin typeface="Tenor Sans" panose="020B0604020202020204" charset="0"/>
              </a:rPr>
              <a:t>There are four techniques used in Session tracking:</a:t>
            </a:r>
          </a:p>
          <a:p>
            <a:pPr marL="355600" indent="-215900" algn="l">
              <a:buFont typeface="+mj-lt"/>
              <a:buAutoNum type="arabicPeriod"/>
            </a:pPr>
            <a:r>
              <a:rPr lang="en-US" sz="1300" b="1" i="0" dirty="0">
                <a:solidFill>
                  <a:schemeClr val="tx2">
                    <a:lumMod val="50000"/>
                  </a:schemeClr>
                </a:solidFill>
                <a:effectLst/>
                <a:latin typeface="Tenor Sans" panose="020B0604020202020204" charset="0"/>
              </a:rPr>
              <a:t>Cookies</a:t>
            </a:r>
            <a:endParaRPr lang="en-US" sz="1300" b="0" i="0" dirty="0">
              <a:solidFill>
                <a:schemeClr val="tx2">
                  <a:lumMod val="50000"/>
                </a:schemeClr>
              </a:solidFill>
              <a:effectLst/>
              <a:latin typeface="Tenor Sans" panose="020B0604020202020204" charset="0"/>
            </a:endParaRPr>
          </a:p>
          <a:p>
            <a:pPr marL="355600" indent="-215900" algn="l">
              <a:buFont typeface="+mj-lt"/>
              <a:buAutoNum type="arabicPeriod"/>
            </a:pPr>
            <a:r>
              <a:rPr lang="en-US" sz="1300" b="1" i="0" dirty="0">
                <a:solidFill>
                  <a:schemeClr val="tx2">
                    <a:lumMod val="50000"/>
                  </a:schemeClr>
                </a:solidFill>
                <a:effectLst/>
                <a:latin typeface="Tenor Sans" panose="020B0604020202020204" charset="0"/>
              </a:rPr>
              <a:t>Hidden Form Field</a:t>
            </a:r>
            <a:endParaRPr lang="en-US" sz="1300" b="0" i="0" dirty="0">
              <a:solidFill>
                <a:schemeClr val="tx2">
                  <a:lumMod val="50000"/>
                </a:schemeClr>
              </a:solidFill>
              <a:effectLst/>
              <a:latin typeface="Tenor Sans" panose="020B0604020202020204" charset="0"/>
            </a:endParaRPr>
          </a:p>
          <a:p>
            <a:pPr marL="355600" indent="-215900" algn="l">
              <a:buFont typeface="+mj-lt"/>
              <a:buAutoNum type="arabicPeriod"/>
            </a:pPr>
            <a:r>
              <a:rPr lang="en-US" sz="1300" b="1" i="0" dirty="0">
                <a:solidFill>
                  <a:schemeClr val="tx2">
                    <a:lumMod val="50000"/>
                  </a:schemeClr>
                </a:solidFill>
                <a:effectLst/>
                <a:latin typeface="Tenor Sans" panose="020B0604020202020204" charset="0"/>
              </a:rPr>
              <a:t>URL Rewriting</a:t>
            </a:r>
            <a:endParaRPr lang="en-US" sz="1300" b="0" i="0" dirty="0">
              <a:solidFill>
                <a:schemeClr val="tx2">
                  <a:lumMod val="50000"/>
                </a:schemeClr>
              </a:solidFill>
              <a:effectLst/>
              <a:latin typeface="Tenor Sans" panose="020B0604020202020204" charset="0"/>
            </a:endParaRPr>
          </a:p>
          <a:p>
            <a:pPr marL="355600" indent="-215900" algn="l">
              <a:buFont typeface="+mj-lt"/>
              <a:buAutoNum type="arabicPeriod"/>
            </a:pPr>
            <a:r>
              <a:rPr lang="en-US" sz="1300" b="1" i="0" dirty="0" err="1">
                <a:solidFill>
                  <a:schemeClr val="tx2">
                    <a:lumMod val="50000"/>
                  </a:schemeClr>
                </a:solidFill>
                <a:effectLst/>
                <a:latin typeface="Tenor Sans" panose="020B0604020202020204" charset="0"/>
              </a:rPr>
              <a:t>HttpSession</a:t>
            </a:r>
            <a:endParaRPr lang="en-US" sz="1300" b="0" i="0" dirty="0">
              <a:solidFill>
                <a:schemeClr val="tx2">
                  <a:lumMod val="50000"/>
                </a:schemeClr>
              </a:solidFill>
              <a:effectLst/>
              <a:latin typeface="Tenor Sans" panose="020B0604020202020204" charset="0"/>
            </a:endParaRPr>
          </a:p>
        </p:txBody>
      </p:sp>
      <p:sp>
        <p:nvSpPr>
          <p:cNvPr id="45" name="Google Shape;483;p44">
            <a:extLst>
              <a:ext uri="{FF2B5EF4-FFF2-40B4-BE49-F238E27FC236}">
                <a16:creationId xmlns:a16="http://schemas.microsoft.com/office/drawing/2014/main" id="{E7B6B7CB-ABA1-44AC-B5EB-C4EF702BF3E3}"/>
              </a:ext>
            </a:extLst>
          </p:cNvPr>
          <p:cNvSpPr txBox="1">
            <a:spLocks/>
          </p:cNvSpPr>
          <p:nvPr/>
        </p:nvSpPr>
        <p:spPr>
          <a:xfrm>
            <a:off x="578100" y="271862"/>
            <a:ext cx="7704000" cy="54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Tenor Sans"/>
              <a:buNone/>
              <a:defRPr sz="2500" b="0" i="0" u="none" strike="noStrike" cap="none">
                <a:solidFill>
                  <a:schemeClr val="dk1"/>
                </a:solidFill>
                <a:latin typeface="Tenor Sans"/>
                <a:ea typeface="Tenor Sans"/>
                <a:cs typeface="Tenor Sans"/>
                <a:sym typeface="Tenor San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2500"/>
              <a:buFont typeface="Tenor Sans"/>
              <a:buNone/>
              <a:tabLst/>
              <a:defRPr/>
            </a:pPr>
            <a:r>
              <a:rPr kumimoji="0" lang="vi-VN" sz="3000" b="0" i="0" u="none" strike="noStrike" kern="0" cap="none" spc="0" normalizeH="0" baseline="0" noProof="0" dirty="0">
                <a:ln>
                  <a:noFill/>
                </a:ln>
                <a:solidFill>
                  <a:srgbClr val="333A56"/>
                </a:solidFill>
                <a:effectLst/>
                <a:uLnTx/>
                <a:uFillTx/>
                <a:sym typeface="Tenor Sans"/>
              </a:rPr>
              <a:t>2.</a:t>
            </a:r>
            <a:r>
              <a:rPr kumimoji="0" lang="en-US" sz="3000" b="0" i="0" u="none" strike="noStrike" kern="0" cap="none" spc="0" normalizeH="0" baseline="0" noProof="0" dirty="0">
                <a:ln>
                  <a:noFill/>
                </a:ln>
                <a:solidFill>
                  <a:srgbClr val="333A56"/>
                </a:solidFill>
                <a:effectLst/>
                <a:uLnTx/>
                <a:uFillTx/>
                <a:latin typeface="Tenor Sans"/>
                <a:sym typeface="Tenor Sans"/>
              </a:rPr>
              <a:t>5</a:t>
            </a:r>
            <a:r>
              <a:rPr kumimoji="0" lang="vi-VN" sz="3000" b="0" i="0" u="none" strike="noStrike" kern="0" cap="none" spc="0" normalizeH="0" baseline="0" noProof="0" dirty="0">
                <a:ln>
                  <a:noFill/>
                </a:ln>
                <a:solidFill>
                  <a:srgbClr val="333A56"/>
                </a:solidFill>
                <a:effectLst/>
                <a:uLnTx/>
                <a:uFillTx/>
                <a:sym typeface="Tenor Sans"/>
              </a:rPr>
              <a:t>. </a:t>
            </a:r>
            <a:r>
              <a:rPr kumimoji="0" lang="en-US" sz="3000" b="0" i="0" u="none" strike="noStrike" kern="0" cap="none" spc="0" normalizeH="0" baseline="0" noProof="0" dirty="0">
                <a:ln>
                  <a:noFill/>
                </a:ln>
                <a:solidFill>
                  <a:srgbClr val="333A56"/>
                </a:solidFill>
                <a:effectLst/>
                <a:uLnTx/>
                <a:uFillTx/>
                <a:latin typeface="Tenor Sans"/>
                <a:sym typeface="Tenor Sans"/>
              </a:rPr>
              <a:t>SESSION TRACKING</a:t>
            </a:r>
            <a:endParaRPr kumimoji="0" lang="vi-VN" sz="3000" b="0" i="0" u="none" strike="noStrike" kern="0" cap="none" spc="0" normalizeH="0" baseline="0" noProof="0" dirty="0">
              <a:ln>
                <a:noFill/>
              </a:ln>
              <a:solidFill>
                <a:srgbClr val="333A56"/>
              </a:solidFill>
              <a:effectLst/>
              <a:uLnTx/>
              <a:uFillTx/>
              <a:sym typeface="Tenor Sans"/>
            </a:endParaRPr>
          </a:p>
        </p:txBody>
      </p:sp>
      <p:sp>
        <p:nvSpPr>
          <p:cNvPr id="49" name="TextBox 48">
            <a:extLst>
              <a:ext uri="{FF2B5EF4-FFF2-40B4-BE49-F238E27FC236}">
                <a16:creationId xmlns:a16="http://schemas.microsoft.com/office/drawing/2014/main" id="{7BC19B3D-53B5-40EB-A718-AC24CF1D7205}"/>
              </a:ext>
            </a:extLst>
          </p:cNvPr>
          <p:cNvSpPr txBox="1"/>
          <p:nvPr/>
        </p:nvSpPr>
        <p:spPr>
          <a:xfrm>
            <a:off x="800964" y="2539220"/>
            <a:ext cx="2340420" cy="124649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333333"/>
                </a:solidFill>
                <a:effectLst/>
                <a:uLnTx/>
                <a:uFillTx/>
                <a:latin typeface="Tenor Sans" panose="020B0604020202020204" charset="0"/>
                <a:cs typeface="Arial"/>
                <a:sym typeface="Arial"/>
              </a:rPr>
              <a:t>Session Tracking</a:t>
            </a:r>
            <a:r>
              <a:rPr kumimoji="0" lang="en-US" sz="1500" b="0" i="0" u="none" strike="noStrike" kern="0" cap="none" spc="0" normalizeH="0" baseline="0" noProof="0" dirty="0">
                <a:ln>
                  <a:noFill/>
                </a:ln>
                <a:solidFill>
                  <a:srgbClr val="333333"/>
                </a:solidFill>
                <a:effectLst/>
                <a:uLnTx/>
                <a:uFillTx/>
                <a:latin typeface="Tenor Sans" panose="020B0604020202020204" charset="0"/>
                <a:cs typeface="Arial"/>
                <a:sym typeface="Arial"/>
              </a:rPr>
              <a:t> is a way to maintain state (data) of an user. It is also known as </a:t>
            </a:r>
            <a:r>
              <a:rPr kumimoji="0" lang="en-US" sz="1500" b="1" i="0" u="none" strike="noStrike" kern="0" cap="none" spc="0" normalizeH="0" baseline="0" noProof="0" dirty="0">
                <a:ln>
                  <a:noFill/>
                </a:ln>
                <a:solidFill>
                  <a:srgbClr val="333333"/>
                </a:solidFill>
                <a:effectLst/>
                <a:uLnTx/>
                <a:uFillTx/>
                <a:latin typeface="Tenor Sans" panose="020B0604020202020204" charset="0"/>
                <a:cs typeface="Arial"/>
                <a:sym typeface="Arial"/>
              </a:rPr>
              <a:t>session management</a:t>
            </a:r>
            <a:r>
              <a:rPr kumimoji="0" lang="en-US" sz="1500" b="0" i="0" u="none" strike="noStrike" kern="0" cap="none" spc="0" normalizeH="0" baseline="0" noProof="0" dirty="0">
                <a:ln>
                  <a:noFill/>
                </a:ln>
                <a:solidFill>
                  <a:srgbClr val="333333"/>
                </a:solidFill>
                <a:effectLst/>
                <a:uLnTx/>
                <a:uFillTx/>
                <a:latin typeface="Tenor Sans" panose="020B0604020202020204" charset="0"/>
                <a:cs typeface="Arial"/>
                <a:sym typeface="Arial"/>
              </a:rPr>
              <a:t> in servlet.</a:t>
            </a:r>
            <a:endParaRPr kumimoji="0" lang="vi-VN" sz="1500" b="0" i="0" u="none" strike="noStrike" kern="0" cap="none" spc="0" normalizeH="0" baseline="0" noProof="0" dirty="0">
              <a:ln>
                <a:noFill/>
              </a:ln>
              <a:solidFill>
                <a:srgbClr val="000000"/>
              </a:solidFill>
              <a:effectLst/>
              <a:uLnTx/>
              <a:uFillTx/>
              <a:latin typeface="Arial"/>
              <a:cs typeface="Arial"/>
              <a:sym typeface="Arial"/>
            </a:endParaRPr>
          </a:p>
        </p:txBody>
      </p:sp>
      <p:sp>
        <p:nvSpPr>
          <p:cNvPr id="57" name="TextBox 56">
            <a:extLst>
              <a:ext uri="{FF2B5EF4-FFF2-40B4-BE49-F238E27FC236}">
                <a16:creationId xmlns:a16="http://schemas.microsoft.com/office/drawing/2014/main" id="{BF551FF4-2B51-45CF-9574-9D7F3624C7BB}"/>
              </a:ext>
            </a:extLst>
          </p:cNvPr>
          <p:cNvSpPr txBox="1"/>
          <p:nvPr/>
        </p:nvSpPr>
        <p:spPr>
          <a:xfrm>
            <a:off x="620317" y="832172"/>
            <a:ext cx="7889135" cy="73866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333333"/>
                </a:solidFill>
                <a:effectLst/>
                <a:uLnTx/>
                <a:uFillTx/>
                <a:latin typeface="Tenor Sans" panose="020B0604020202020204" charset="0"/>
                <a:cs typeface="Arial"/>
                <a:sym typeface="Arial"/>
              </a:rPr>
              <a:t>Http Protocol is a stateless so we need to maintain state using session tracking techniques. Each time user requests to the server, server treats the request as the new request. So we need to maintain the state of an user</a:t>
            </a:r>
            <a:r>
              <a:rPr kumimoji="0" lang="en-US" sz="1400" b="1" i="0" u="none" strike="noStrike" kern="0" cap="none" spc="0" normalizeH="0" baseline="0" noProof="0" dirty="0">
                <a:ln>
                  <a:noFill/>
                </a:ln>
                <a:solidFill>
                  <a:srgbClr val="333333"/>
                </a:solidFill>
                <a:effectLst/>
                <a:uLnTx/>
                <a:uFillTx/>
                <a:latin typeface="Tenor Sans" panose="020B0604020202020204" charset="0"/>
                <a:cs typeface="Arial"/>
                <a:sym typeface="Arial"/>
              </a:rPr>
              <a:t> to recognize to particular user</a:t>
            </a:r>
            <a:r>
              <a:rPr kumimoji="0" lang="en-US" sz="1400" b="0" i="0" u="none" strike="noStrike" kern="0" cap="none" spc="0" normalizeH="0" baseline="0" noProof="0" dirty="0">
                <a:ln>
                  <a:noFill/>
                </a:ln>
                <a:solidFill>
                  <a:srgbClr val="333333"/>
                </a:solidFill>
                <a:effectLst/>
                <a:uLnTx/>
                <a:uFillTx/>
                <a:latin typeface="Tenor Sans" panose="020B0604020202020204" charset="0"/>
                <a:cs typeface="Arial"/>
                <a:sym typeface="Arial"/>
              </a:rPr>
              <a:t>.</a:t>
            </a:r>
            <a:endParaRPr kumimoji="0" lang="vi-V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9" name="Picture 18">
            <a:extLst>
              <a:ext uri="{FF2B5EF4-FFF2-40B4-BE49-F238E27FC236}">
                <a16:creationId xmlns:a16="http://schemas.microsoft.com/office/drawing/2014/main" id="{B73C0548-71FF-499D-949E-654158A54B3C}"/>
              </a:ext>
            </a:extLst>
          </p:cNvPr>
          <p:cNvPicPr>
            <a:picLocks noChangeAspect="1"/>
          </p:cNvPicPr>
          <p:nvPr/>
        </p:nvPicPr>
        <p:blipFill rotWithShape="1">
          <a:blip r:embed="rId3"/>
          <a:srcRect l="38542" t="57055" r="38536" b="26354"/>
          <a:stretch/>
        </p:blipFill>
        <p:spPr>
          <a:xfrm>
            <a:off x="3551602" y="2483474"/>
            <a:ext cx="2096099" cy="853373"/>
          </a:xfrm>
          <a:prstGeom prst="rect">
            <a:avLst/>
          </a:prstGeom>
        </p:spPr>
      </p:pic>
    </p:spTree>
    <p:extLst>
      <p:ext uri="{BB962C8B-B14F-4D97-AF65-F5344CB8AC3E}">
        <p14:creationId xmlns:p14="http://schemas.microsoft.com/office/powerpoint/2010/main" val="4151293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20"/>
                                        </p:tgtEl>
                                        <p:attrNameLst>
                                          <p:attrName>style.visibility</p:attrName>
                                        </p:attrNameLst>
                                      </p:cBhvr>
                                      <p:to>
                                        <p:strVal val="visible"/>
                                      </p:to>
                                    </p:set>
                                    <p:animEffect transition="in" filter="barn(inVertical)">
                                      <p:cBhvr>
                                        <p:cTn id="12" dur="500"/>
                                        <p:tgtEl>
                                          <p:spTgt spid="42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25"/>
                                        </p:tgtEl>
                                        <p:attrNameLst>
                                          <p:attrName>style.visibility</p:attrName>
                                        </p:attrNameLst>
                                      </p:cBhvr>
                                      <p:to>
                                        <p:strVal val="visible"/>
                                      </p:to>
                                    </p:set>
                                    <p:animEffect transition="in" filter="barn(inVertical)">
                                      <p:cBhvr>
                                        <p:cTn id="15" dur="500"/>
                                        <p:tgtEl>
                                          <p:spTgt spid="425"/>
                                        </p:tgtEl>
                                      </p:cBhvr>
                                    </p:animEffect>
                                  </p:childTnLst>
                                </p:cTn>
                              </p:par>
                              <p:par>
                                <p:cTn id="16" presetID="16" presetClass="entr" presetSubtype="21" fill="hold" nodeType="withEffect">
                                  <p:stCondLst>
                                    <p:cond delay="0"/>
                                  </p:stCondLst>
                                  <p:childTnLst>
                                    <p:set>
                                      <p:cBhvr>
                                        <p:cTn id="17" dur="1" fill="hold">
                                          <p:stCondLst>
                                            <p:cond delay="0"/>
                                          </p:stCondLst>
                                        </p:cTn>
                                        <p:tgtEl>
                                          <p:spTgt spid="426"/>
                                        </p:tgtEl>
                                        <p:attrNameLst>
                                          <p:attrName>style.visibility</p:attrName>
                                        </p:attrNameLst>
                                      </p:cBhvr>
                                      <p:to>
                                        <p:strVal val="visible"/>
                                      </p:to>
                                    </p:set>
                                    <p:animEffect transition="in" filter="barn(inVertical)">
                                      <p:cBhvr>
                                        <p:cTn id="18" dur="500"/>
                                        <p:tgtEl>
                                          <p:spTgt spid="42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54"/>
                                        </p:tgtEl>
                                        <p:attrNameLst>
                                          <p:attrName>style.visibility</p:attrName>
                                        </p:attrNameLst>
                                      </p:cBhvr>
                                      <p:to>
                                        <p:strVal val="visible"/>
                                      </p:to>
                                    </p:set>
                                    <p:animEffect transition="in" filter="barn(inVertical)">
                                      <p:cBhvr>
                                        <p:cTn id="21" dur="500"/>
                                        <p:tgtEl>
                                          <p:spTgt spid="45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barn(inVertical)">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421"/>
                                        </p:tgtEl>
                                        <p:attrNameLst>
                                          <p:attrName>style.visibility</p:attrName>
                                        </p:attrNameLst>
                                      </p:cBhvr>
                                      <p:to>
                                        <p:strVal val="visible"/>
                                      </p:to>
                                    </p:set>
                                    <p:animEffect transition="in" filter="randombar(horizontal)">
                                      <p:cBhvr>
                                        <p:cTn id="29" dur="500"/>
                                        <p:tgtEl>
                                          <p:spTgt spid="421"/>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23"/>
                                        </p:tgtEl>
                                        <p:attrNameLst>
                                          <p:attrName>style.visibility</p:attrName>
                                        </p:attrNameLst>
                                      </p:cBhvr>
                                      <p:to>
                                        <p:strVal val="visible"/>
                                      </p:to>
                                    </p:set>
                                    <p:animEffect transition="in" filter="randombar(horizontal)">
                                      <p:cBhvr>
                                        <p:cTn id="32" dur="500"/>
                                        <p:tgtEl>
                                          <p:spTgt spid="423"/>
                                        </p:tgtEl>
                                      </p:cBhvr>
                                    </p:animEffect>
                                  </p:childTnLst>
                                </p:cTn>
                              </p:par>
                              <p:par>
                                <p:cTn id="33" presetID="14" presetClass="entr" presetSubtype="10" fill="hold" nodeType="withEffect">
                                  <p:stCondLst>
                                    <p:cond delay="0"/>
                                  </p:stCondLst>
                                  <p:childTnLst>
                                    <p:set>
                                      <p:cBhvr>
                                        <p:cTn id="34" dur="1" fill="hold">
                                          <p:stCondLst>
                                            <p:cond delay="0"/>
                                          </p:stCondLst>
                                        </p:cTn>
                                        <p:tgtEl>
                                          <p:spTgt spid="438"/>
                                        </p:tgtEl>
                                        <p:attrNameLst>
                                          <p:attrName>style.visibility</p:attrName>
                                        </p:attrNameLst>
                                      </p:cBhvr>
                                      <p:to>
                                        <p:strVal val="visible"/>
                                      </p:to>
                                    </p:set>
                                    <p:animEffect transition="in" filter="randombar(horizontal)">
                                      <p:cBhvr>
                                        <p:cTn id="35" dur="500"/>
                                        <p:tgtEl>
                                          <p:spTgt spid="43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59">
                                            <p:txEl>
                                              <p:pRg st="0" end="0"/>
                                            </p:txEl>
                                          </p:spTgt>
                                        </p:tgtEl>
                                        <p:attrNameLst>
                                          <p:attrName>style.visibility</p:attrName>
                                        </p:attrNameLst>
                                      </p:cBhvr>
                                      <p:to>
                                        <p:strVal val="visible"/>
                                      </p:to>
                                    </p:set>
                                    <p:animEffect transition="in" filter="randombar(horizontal)">
                                      <p:cBhvr>
                                        <p:cTn id="38" dur="500"/>
                                        <p:tgtEl>
                                          <p:spTgt spid="459">
                                            <p:txEl>
                                              <p:pRg st="0" end="0"/>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horizontal)">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422"/>
                                        </p:tgtEl>
                                        <p:attrNameLst>
                                          <p:attrName>style.visibility</p:attrName>
                                        </p:attrNameLst>
                                      </p:cBhvr>
                                      <p:to>
                                        <p:strVal val="visible"/>
                                      </p:to>
                                    </p:set>
                                    <p:anim calcmode="lin" valueType="num">
                                      <p:cBhvr>
                                        <p:cTn id="46" dur="1000" fill="hold"/>
                                        <p:tgtEl>
                                          <p:spTgt spid="422"/>
                                        </p:tgtEl>
                                        <p:attrNameLst>
                                          <p:attrName>ppt_w</p:attrName>
                                        </p:attrNameLst>
                                      </p:cBhvr>
                                      <p:tavLst>
                                        <p:tav tm="0">
                                          <p:val>
                                            <p:fltVal val="0"/>
                                          </p:val>
                                        </p:tav>
                                        <p:tav tm="100000">
                                          <p:val>
                                            <p:strVal val="#ppt_w"/>
                                          </p:val>
                                        </p:tav>
                                      </p:tavLst>
                                    </p:anim>
                                    <p:anim calcmode="lin" valueType="num">
                                      <p:cBhvr>
                                        <p:cTn id="47" dur="1000" fill="hold"/>
                                        <p:tgtEl>
                                          <p:spTgt spid="422"/>
                                        </p:tgtEl>
                                        <p:attrNameLst>
                                          <p:attrName>ppt_h</p:attrName>
                                        </p:attrNameLst>
                                      </p:cBhvr>
                                      <p:tavLst>
                                        <p:tav tm="0">
                                          <p:val>
                                            <p:fltVal val="0"/>
                                          </p:val>
                                        </p:tav>
                                        <p:tav tm="100000">
                                          <p:val>
                                            <p:strVal val="#ppt_h"/>
                                          </p:val>
                                        </p:tav>
                                      </p:tavLst>
                                    </p:anim>
                                    <p:anim calcmode="lin" valueType="num">
                                      <p:cBhvr>
                                        <p:cTn id="48" dur="1000" fill="hold"/>
                                        <p:tgtEl>
                                          <p:spTgt spid="422"/>
                                        </p:tgtEl>
                                        <p:attrNameLst>
                                          <p:attrName>style.rotation</p:attrName>
                                        </p:attrNameLst>
                                      </p:cBhvr>
                                      <p:tavLst>
                                        <p:tav tm="0">
                                          <p:val>
                                            <p:fltVal val="90"/>
                                          </p:val>
                                        </p:tav>
                                        <p:tav tm="100000">
                                          <p:val>
                                            <p:fltVal val="0"/>
                                          </p:val>
                                        </p:tav>
                                      </p:tavLst>
                                    </p:anim>
                                    <p:animEffect transition="in" filter="fade">
                                      <p:cBhvr>
                                        <p:cTn id="49" dur="1000"/>
                                        <p:tgtEl>
                                          <p:spTgt spid="422"/>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424"/>
                                        </p:tgtEl>
                                        <p:attrNameLst>
                                          <p:attrName>style.visibility</p:attrName>
                                        </p:attrNameLst>
                                      </p:cBhvr>
                                      <p:to>
                                        <p:strVal val="visible"/>
                                      </p:to>
                                    </p:set>
                                    <p:anim calcmode="lin" valueType="num">
                                      <p:cBhvr>
                                        <p:cTn id="52" dur="1000" fill="hold"/>
                                        <p:tgtEl>
                                          <p:spTgt spid="424"/>
                                        </p:tgtEl>
                                        <p:attrNameLst>
                                          <p:attrName>ppt_w</p:attrName>
                                        </p:attrNameLst>
                                      </p:cBhvr>
                                      <p:tavLst>
                                        <p:tav tm="0">
                                          <p:val>
                                            <p:fltVal val="0"/>
                                          </p:val>
                                        </p:tav>
                                        <p:tav tm="100000">
                                          <p:val>
                                            <p:strVal val="#ppt_w"/>
                                          </p:val>
                                        </p:tav>
                                      </p:tavLst>
                                    </p:anim>
                                    <p:anim calcmode="lin" valueType="num">
                                      <p:cBhvr>
                                        <p:cTn id="53" dur="1000" fill="hold"/>
                                        <p:tgtEl>
                                          <p:spTgt spid="424"/>
                                        </p:tgtEl>
                                        <p:attrNameLst>
                                          <p:attrName>ppt_h</p:attrName>
                                        </p:attrNameLst>
                                      </p:cBhvr>
                                      <p:tavLst>
                                        <p:tav tm="0">
                                          <p:val>
                                            <p:fltVal val="0"/>
                                          </p:val>
                                        </p:tav>
                                        <p:tav tm="100000">
                                          <p:val>
                                            <p:strVal val="#ppt_h"/>
                                          </p:val>
                                        </p:tav>
                                      </p:tavLst>
                                    </p:anim>
                                    <p:anim calcmode="lin" valueType="num">
                                      <p:cBhvr>
                                        <p:cTn id="54" dur="1000" fill="hold"/>
                                        <p:tgtEl>
                                          <p:spTgt spid="424"/>
                                        </p:tgtEl>
                                        <p:attrNameLst>
                                          <p:attrName>style.rotation</p:attrName>
                                        </p:attrNameLst>
                                      </p:cBhvr>
                                      <p:tavLst>
                                        <p:tav tm="0">
                                          <p:val>
                                            <p:fltVal val="90"/>
                                          </p:val>
                                        </p:tav>
                                        <p:tav tm="100000">
                                          <p:val>
                                            <p:fltVal val="0"/>
                                          </p:val>
                                        </p:tav>
                                      </p:tavLst>
                                    </p:anim>
                                    <p:animEffect transition="in" filter="fade">
                                      <p:cBhvr>
                                        <p:cTn id="55" dur="1000"/>
                                        <p:tgtEl>
                                          <p:spTgt spid="424"/>
                                        </p:tgtEl>
                                      </p:cBhvr>
                                    </p:animEffect>
                                  </p:childTnLst>
                                </p:cTn>
                              </p:par>
                              <p:par>
                                <p:cTn id="56" presetID="31" presetClass="entr" presetSubtype="0" fill="hold" nodeType="withEffect">
                                  <p:stCondLst>
                                    <p:cond delay="0"/>
                                  </p:stCondLst>
                                  <p:childTnLst>
                                    <p:set>
                                      <p:cBhvr>
                                        <p:cTn id="57" dur="1" fill="hold">
                                          <p:stCondLst>
                                            <p:cond delay="0"/>
                                          </p:stCondLst>
                                        </p:cTn>
                                        <p:tgtEl>
                                          <p:spTgt spid="445"/>
                                        </p:tgtEl>
                                        <p:attrNameLst>
                                          <p:attrName>style.visibility</p:attrName>
                                        </p:attrNameLst>
                                      </p:cBhvr>
                                      <p:to>
                                        <p:strVal val="visible"/>
                                      </p:to>
                                    </p:set>
                                    <p:anim calcmode="lin" valueType="num">
                                      <p:cBhvr>
                                        <p:cTn id="58" dur="1000" fill="hold"/>
                                        <p:tgtEl>
                                          <p:spTgt spid="445"/>
                                        </p:tgtEl>
                                        <p:attrNameLst>
                                          <p:attrName>ppt_w</p:attrName>
                                        </p:attrNameLst>
                                      </p:cBhvr>
                                      <p:tavLst>
                                        <p:tav tm="0">
                                          <p:val>
                                            <p:fltVal val="0"/>
                                          </p:val>
                                        </p:tav>
                                        <p:tav tm="100000">
                                          <p:val>
                                            <p:strVal val="#ppt_w"/>
                                          </p:val>
                                        </p:tav>
                                      </p:tavLst>
                                    </p:anim>
                                    <p:anim calcmode="lin" valueType="num">
                                      <p:cBhvr>
                                        <p:cTn id="59" dur="1000" fill="hold"/>
                                        <p:tgtEl>
                                          <p:spTgt spid="445"/>
                                        </p:tgtEl>
                                        <p:attrNameLst>
                                          <p:attrName>ppt_h</p:attrName>
                                        </p:attrNameLst>
                                      </p:cBhvr>
                                      <p:tavLst>
                                        <p:tav tm="0">
                                          <p:val>
                                            <p:fltVal val="0"/>
                                          </p:val>
                                        </p:tav>
                                        <p:tav tm="100000">
                                          <p:val>
                                            <p:strVal val="#ppt_h"/>
                                          </p:val>
                                        </p:tav>
                                      </p:tavLst>
                                    </p:anim>
                                    <p:anim calcmode="lin" valueType="num">
                                      <p:cBhvr>
                                        <p:cTn id="60" dur="1000" fill="hold"/>
                                        <p:tgtEl>
                                          <p:spTgt spid="445"/>
                                        </p:tgtEl>
                                        <p:attrNameLst>
                                          <p:attrName>style.rotation</p:attrName>
                                        </p:attrNameLst>
                                      </p:cBhvr>
                                      <p:tavLst>
                                        <p:tav tm="0">
                                          <p:val>
                                            <p:fltVal val="90"/>
                                          </p:val>
                                        </p:tav>
                                        <p:tav tm="100000">
                                          <p:val>
                                            <p:fltVal val="0"/>
                                          </p:val>
                                        </p:tav>
                                      </p:tavLst>
                                    </p:anim>
                                    <p:animEffect transition="in" filter="fade">
                                      <p:cBhvr>
                                        <p:cTn id="61" dur="1000"/>
                                        <p:tgtEl>
                                          <p:spTgt spid="445"/>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455"/>
                                        </p:tgtEl>
                                        <p:attrNameLst>
                                          <p:attrName>style.visibility</p:attrName>
                                        </p:attrNameLst>
                                      </p:cBhvr>
                                      <p:to>
                                        <p:strVal val="visible"/>
                                      </p:to>
                                    </p:set>
                                    <p:anim calcmode="lin" valueType="num">
                                      <p:cBhvr>
                                        <p:cTn id="64" dur="1000" fill="hold"/>
                                        <p:tgtEl>
                                          <p:spTgt spid="455"/>
                                        </p:tgtEl>
                                        <p:attrNameLst>
                                          <p:attrName>ppt_w</p:attrName>
                                        </p:attrNameLst>
                                      </p:cBhvr>
                                      <p:tavLst>
                                        <p:tav tm="0">
                                          <p:val>
                                            <p:fltVal val="0"/>
                                          </p:val>
                                        </p:tav>
                                        <p:tav tm="100000">
                                          <p:val>
                                            <p:strVal val="#ppt_w"/>
                                          </p:val>
                                        </p:tav>
                                      </p:tavLst>
                                    </p:anim>
                                    <p:anim calcmode="lin" valueType="num">
                                      <p:cBhvr>
                                        <p:cTn id="65" dur="1000" fill="hold"/>
                                        <p:tgtEl>
                                          <p:spTgt spid="455"/>
                                        </p:tgtEl>
                                        <p:attrNameLst>
                                          <p:attrName>ppt_h</p:attrName>
                                        </p:attrNameLst>
                                      </p:cBhvr>
                                      <p:tavLst>
                                        <p:tav tm="0">
                                          <p:val>
                                            <p:fltVal val="0"/>
                                          </p:val>
                                        </p:tav>
                                        <p:tav tm="100000">
                                          <p:val>
                                            <p:strVal val="#ppt_h"/>
                                          </p:val>
                                        </p:tav>
                                      </p:tavLst>
                                    </p:anim>
                                    <p:anim calcmode="lin" valueType="num">
                                      <p:cBhvr>
                                        <p:cTn id="66" dur="1000" fill="hold"/>
                                        <p:tgtEl>
                                          <p:spTgt spid="455"/>
                                        </p:tgtEl>
                                        <p:attrNameLst>
                                          <p:attrName>style.rotation</p:attrName>
                                        </p:attrNameLst>
                                      </p:cBhvr>
                                      <p:tavLst>
                                        <p:tav tm="0">
                                          <p:val>
                                            <p:fltVal val="90"/>
                                          </p:val>
                                        </p:tav>
                                        <p:tav tm="100000">
                                          <p:val>
                                            <p:fltVal val="0"/>
                                          </p:val>
                                        </p:tav>
                                      </p:tavLst>
                                    </p:anim>
                                    <p:animEffect transition="in" filter="fade">
                                      <p:cBhvr>
                                        <p:cTn id="67" dur="1000"/>
                                        <p:tgtEl>
                                          <p:spTgt spid="455"/>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ntr" presetSubtype="0" fill="hold" grpId="0" nodeType="clickEffect">
                                  <p:stCondLst>
                                    <p:cond delay="0"/>
                                  </p:stCondLst>
                                  <p:childTnLst>
                                    <p:set>
                                      <p:cBhvr>
                                        <p:cTn id="71" dur="1" fill="hold">
                                          <p:stCondLst>
                                            <p:cond delay="0"/>
                                          </p:stCondLst>
                                        </p:cTn>
                                        <p:tgtEl>
                                          <p:spTgt spid="461">
                                            <p:txEl>
                                              <p:pRg st="0" end="0"/>
                                            </p:txEl>
                                          </p:spTgt>
                                        </p:tgtEl>
                                        <p:attrNameLst>
                                          <p:attrName>style.visibility</p:attrName>
                                        </p:attrNameLst>
                                      </p:cBhvr>
                                      <p:to>
                                        <p:strVal val="visible"/>
                                      </p:to>
                                    </p:set>
                                    <p:anim calcmode="lin" valueType="num">
                                      <p:cBhvr>
                                        <p:cTn id="72" dur="1000" fill="hold"/>
                                        <p:tgtEl>
                                          <p:spTgt spid="461">
                                            <p:txEl>
                                              <p:pRg st="0" end="0"/>
                                            </p:txEl>
                                          </p:spTgt>
                                        </p:tgtEl>
                                        <p:attrNameLst>
                                          <p:attrName>ppt_w</p:attrName>
                                        </p:attrNameLst>
                                      </p:cBhvr>
                                      <p:tavLst>
                                        <p:tav tm="0">
                                          <p:val>
                                            <p:fltVal val="0"/>
                                          </p:val>
                                        </p:tav>
                                        <p:tav tm="100000">
                                          <p:val>
                                            <p:strVal val="#ppt_w"/>
                                          </p:val>
                                        </p:tav>
                                      </p:tavLst>
                                    </p:anim>
                                    <p:anim calcmode="lin" valueType="num">
                                      <p:cBhvr>
                                        <p:cTn id="73" dur="1000" fill="hold"/>
                                        <p:tgtEl>
                                          <p:spTgt spid="461">
                                            <p:txEl>
                                              <p:pRg st="0" end="0"/>
                                            </p:txEl>
                                          </p:spTgt>
                                        </p:tgtEl>
                                        <p:attrNameLst>
                                          <p:attrName>ppt_h</p:attrName>
                                        </p:attrNameLst>
                                      </p:cBhvr>
                                      <p:tavLst>
                                        <p:tav tm="0">
                                          <p:val>
                                            <p:fltVal val="0"/>
                                          </p:val>
                                        </p:tav>
                                        <p:tav tm="100000">
                                          <p:val>
                                            <p:strVal val="#ppt_h"/>
                                          </p:val>
                                        </p:tav>
                                      </p:tavLst>
                                    </p:anim>
                                    <p:anim calcmode="lin" valueType="num">
                                      <p:cBhvr>
                                        <p:cTn id="74" dur="1000" fill="hold"/>
                                        <p:tgtEl>
                                          <p:spTgt spid="461">
                                            <p:txEl>
                                              <p:pRg st="0" end="0"/>
                                            </p:txEl>
                                          </p:spTgt>
                                        </p:tgtEl>
                                        <p:attrNameLst>
                                          <p:attrName>style.rotation</p:attrName>
                                        </p:attrNameLst>
                                      </p:cBhvr>
                                      <p:tavLst>
                                        <p:tav tm="0">
                                          <p:val>
                                            <p:fltVal val="90"/>
                                          </p:val>
                                        </p:tav>
                                        <p:tav tm="100000">
                                          <p:val>
                                            <p:fltVal val="0"/>
                                          </p:val>
                                        </p:tav>
                                      </p:tavLst>
                                    </p:anim>
                                    <p:animEffect transition="in" filter="fade">
                                      <p:cBhvr>
                                        <p:cTn id="75" dur="1000"/>
                                        <p:tgtEl>
                                          <p:spTgt spid="46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31" presetClass="entr" presetSubtype="0" fill="hold" grpId="0" nodeType="clickEffect">
                                  <p:stCondLst>
                                    <p:cond delay="0"/>
                                  </p:stCondLst>
                                  <p:childTnLst>
                                    <p:set>
                                      <p:cBhvr>
                                        <p:cTn id="79" dur="1" fill="hold">
                                          <p:stCondLst>
                                            <p:cond delay="0"/>
                                          </p:stCondLst>
                                        </p:cTn>
                                        <p:tgtEl>
                                          <p:spTgt spid="461">
                                            <p:txEl>
                                              <p:pRg st="1" end="1"/>
                                            </p:txEl>
                                          </p:spTgt>
                                        </p:tgtEl>
                                        <p:attrNameLst>
                                          <p:attrName>style.visibility</p:attrName>
                                        </p:attrNameLst>
                                      </p:cBhvr>
                                      <p:to>
                                        <p:strVal val="visible"/>
                                      </p:to>
                                    </p:set>
                                    <p:anim calcmode="lin" valueType="num">
                                      <p:cBhvr>
                                        <p:cTn id="80" dur="1000" fill="hold"/>
                                        <p:tgtEl>
                                          <p:spTgt spid="461">
                                            <p:txEl>
                                              <p:pRg st="1" end="1"/>
                                            </p:txEl>
                                          </p:spTgt>
                                        </p:tgtEl>
                                        <p:attrNameLst>
                                          <p:attrName>ppt_w</p:attrName>
                                        </p:attrNameLst>
                                      </p:cBhvr>
                                      <p:tavLst>
                                        <p:tav tm="0">
                                          <p:val>
                                            <p:fltVal val="0"/>
                                          </p:val>
                                        </p:tav>
                                        <p:tav tm="100000">
                                          <p:val>
                                            <p:strVal val="#ppt_w"/>
                                          </p:val>
                                        </p:tav>
                                      </p:tavLst>
                                    </p:anim>
                                    <p:anim calcmode="lin" valueType="num">
                                      <p:cBhvr>
                                        <p:cTn id="81" dur="1000" fill="hold"/>
                                        <p:tgtEl>
                                          <p:spTgt spid="461">
                                            <p:txEl>
                                              <p:pRg st="1" end="1"/>
                                            </p:txEl>
                                          </p:spTgt>
                                        </p:tgtEl>
                                        <p:attrNameLst>
                                          <p:attrName>ppt_h</p:attrName>
                                        </p:attrNameLst>
                                      </p:cBhvr>
                                      <p:tavLst>
                                        <p:tav tm="0">
                                          <p:val>
                                            <p:fltVal val="0"/>
                                          </p:val>
                                        </p:tav>
                                        <p:tav tm="100000">
                                          <p:val>
                                            <p:strVal val="#ppt_h"/>
                                          </p:val>
                                        </p:tav>
                                      </p:tavLst>
                                    </p:anim>
                                    <p:anim calcmode="lin" valueType="num">
                                      <p:cBhvr>
                                        <p:cTn id="82" dur="1000" fill="hold"/>
                                        <p:tgtEl>
                                          <p:spTgt spid="461">
                                            <p:txEl>
                                              <p:pRg st="1" end="1"/>
                                            </p:txEl>
                                          </p:spTgt>
                                        </p:tgtEl>
                                        <p:attrNameLst>
                                          <p:attrName>style.rotation</p:attrName>
                                        </p:attrNameLst>
                                      </p:cBhvr>
                                      <p:tavLst>
                                        <p:tav tm="0">
                                          <p:val>
                                            <p:fltVal val="90"/>
                                          </p:val>
                                        </p:tav>
                                        <p:tav tm="100000">
                                          <p:val>
                                            <p:fltVal val="0"/>
                                          </p:val>
                                        </p:tav>
                                      </p:tavLst>
                                    </p:anim>
                                    <p:animEffect transition="in" filter="fade">
                                      <p:cBhvr>
                                        <p:cTn id="83" dur="1000"/>
                                        <p:tgtEl>
                                          <p:spTgt spid="461">
                                            <p:txEl>
                                              <p:pRg st="1" end="1"/>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grpId="0" nodeType="clickEffect">
                                  <p:stCondLst>
                                    <p:cond delay="0"/>
                                  </p:stCondLst>
                                  <p:childTnLst>
                                    <p:set>
                                      <p:cBhvr>
                                        <p:cTn id="87" dur="1" fill="hold">
                                          <p:stCondLst>
                                            <p:cond delay="0"/>
                                          </p:stCondLst>
                                        </p:cTn>
                                        <p:tgtEl>
                                          <p:spTgt spid="461">
                                            <p:txEl>
                                              <p:pRg st="2" end="2"/>
                                            </p:txEl>
                                          </p:spTgt>
                                        </p:tgtEl>
                                        <p:attrNameLst>
                                          <p:attrName>style.visibility</p:attrName>
                                        </p:attrNameLst>
                                      </p:cBhvr>
                                      <p:to>
                                        <p:strVal val="visible"/>
                                      </p:to>
                                    </p:set>
                                    <p:anim calcmode="lin" valueType="num">
                                      <p:cBhvr>
                                        <p:cTn id="88" dur="1000" fill="hold"/>
                                        <p:tgtEl>
                                          <p:spTgt spid="461">
                                            <p:txEl>
                                              <p:pRg st="2" end="2"/>
                                            </p:txEl>
                                          </p:spTgt>
                                        </p:tgtEl>
                                        <p:attrNameLst>
                                          <p:attrName>ppt_w</p:attrName>
                                        </p:attrNameLst>
                                      </p:cBhvr>
                                      <p:tavLst>
                                        <p:tav tm="0">
                                          <p:val>
                                            <p:fltVal val="0"/>
                                          </p:val>
                                        </p:tav>
                                        <p:tav tm="100000">
                                          <p:val>
                                            <p:strVal val="#ppt_w"/>
                                          </p:val>
                                        </p:tav>
                                      </p:tavLst>
                                    </p:anim>
                                    <p:anim calcmode="lin" valueType="num">
                                      <p:cBhvr>
                                        <p:cTn id="89" dur="1000" fill="hold"/>
                                        <p:tgtEl>
                                          <p:spTgt spid="461">
                                            <p:txEl>
                                              <p:pRg st="2" end="2"/>
                                            </p:txEl>
                                          </p:spTgt>
                                        </p:tgtEl>
                                        <p:attrNameLst>
                                          <p:attrName>ppt_h</p:attrName>
                                        </p:attrNameLst>
                                      </p:cBhvr>
                                      <p:tavLst>
                                        <p:tav tm="0">
                                          <p:val>
                                            <p:fltVal val="0"/>
                                          </p:val>
                                        </p:tav>
                                        <p:tav tm="100000">
                                          <p:val>
                                            <p:strVal val="#ppt_h"/>
                                          </p:val>
                                        </p:tav>
                                      </p:tavLst>
                                    </p:anim>
                                    <p:anim calcmode="lin" valueType="num">
                                      <p:cBhvr>
                                        <p:cTn id="90" dur="1000" fill="hold"/>
                                        <p:tgtEl>
                                          <p:spTgt spid="461">
                                            <p:txEl>
                                              <p:pRg st="2" end="2"/>
                                            </p:txEl>
                                          </p:spTgt>
                                        </p:tgtEl>
                                        <p:attrNameLst>
                                          <p:attrName>style.rotation</p:attrName>
                                        </p:attrNameLst>
                                      </p:cBhvr>
                                      <p:tavLst>
                                        <p:tav tm="0">
                                          <p:val>
                                            <p:fltVal val="90"/>
                                          </p:val>
                                        </p:tav>
                                        <p:tav tm="100000">
                                          <p:val>
                                            <p:fltVal val="0"/>
                                          </p:val>
                                        </p:tav>
                                      </p:tavLst>
                                    </p:anim>
                                    <p:animEffect transition="in" filter="fade">
                                      <p:cBhvr>
                                        <p:cTn id="91" dur="1000"/>
                                        <p:tgtEl>
                                          <p:spTgt spid="461">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grpId="0" nodeType="clickEffect">
                                  <p:stCondLst>
                                    <p:cond delay="0"/>
                                  </p:stCondLst>
                                  <p:childTnLst>
                                    <p:set>
                                      <p:cBhvr>
                                        <p:cTn id="95" dur="1" fill="hold">
                                          <p:stCondLst>
                                            <p:cond delay="0"/>
                                          </p:stCondLst>
                                        </p:cTn>
                                        <p:tgtEl>
                                          <p:spTgt spid="461">
                                            <p:txEl>
                                              <p:pRg st="3" end="3"/>
                                            </p:txEl>
                                          </p:spTgt>
                                        </p:tgtEl>
                                        <p:attrNameLst>
                                          <p:attrName>style.visibility</p:attrName>
                                        </p:attrNameLst>
                                      </p:cBhvr>
                                      <p:to>
                                        <p:strVal val="visible"/>
                                      </p:to>
                                    </p:set>
                                    <p:anim calcmode="lin" valueType="num">
                                      <p:cBhvr>
                                        <p:cTn id="96" dur="1000" fill="hold"/>
                                        <p:tgtEl>
                                          <p:spTgt spid="461">
                                            <p:txEl>
                                              <p:pRg st="3" end="3"/>
                                            </p:txEl>
                                          </p:spTgt>
                                        </p:tgtEl>
                                        <p:attrNameLst>
                                          <p:attrName>ppt_w</p:attrName>
                                        </p:attrNameLst>
                                      </p:cBhvr>
                                      <p:tavLst>
                                        <p:tav tm="0">
                                          <p:val>
                                            <p:fltVal val="0"/>
                                          </p:val>
                                        </p:tav>
                                        <p:tav tm="100000">
                                          <p:val>
                                            <p:strVal val="#ppt_w"/>
                                          </p:val>
                                        </p:tav>
                                      </p:tavLst>
                                    </p:anim>
                                    <p:anim calcmode="lin" valueType="num">
                                      <p:cBhvr>
                                        <p:cTn id="97" dur="1000" fill="hold"/>
                                        <p:tgtEl>
                                          <p:spTgt spid="461">
                                            <p:txEl>
                                              <p:pRg st="3" end="3"/>
                                            </p:txEl>
                                          </p:spTgt>
                                        </p:tgtEl>
                                        <p:attrNameLst>
                                          <p:attrName>ppt_h</p:attrName>
                                        </p:attrNameLst>
                                      </p:cBhvr>
                                      <p:tavLst>
                                        <p:tav tm="0">
                                          <p:val>
                                            <p:fltVal val="0"/>
                                          </p:val>
                                        </p:tav>
                                        <p:tav tm="100000">
                                          <p:val>
                                            <p:strVal val="#ppt_h"/>
                                          </p:val>
                                        </p:tav>
                                      </p:tavLst>
                                    </p:anim>
                                    <p:anim calcmode="lin" valueType="num">
                                      <p:cBhvr>
                                        <p:cTn id="98" dur="1000" fill="hold"/>
                                        <p:tgtEl>
                                          <p:spTgt spid="461">
                                            <p:txEl>
                                              <p:pRg st="3" end="3"/>
                                            </p:txEl>
                                          </p:spTgt>
                                        </p:tgtEl>
                                        <p:attrNameLst>
                                          <p:attrName>style.rotation</p:attrName>
                                        </p:attrNameLst>
                                      </p:cBhvr>
                                      <p:tavLst>
                                        <p:tav tm="0">
                                          <p:val>
                                            <p:fltVal val="90"/>
                                          </p:val>
                                        </p:tav>
                                        <p:tav tm="100000">
                                          <p:val>
                                            <p:fltVal val="0"/>
                                          </p:val>
                                        </p:tav>
                                      </p:tavLst>
                                    </p:anim>
                                    <p:animEffect transition="in" filter="fade">
                                      <p:cBhvr>
                                        <p:cTn id="99" dur="1000"/>
                                        <p:tgtEl>
                                          <p:spTgt spid="461">
                                            <p:txEl>
                                              <p:pRg st="3" end="3"/>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31" presetClass="entr" presetSubtype="0" fill="hold" grpId="0" nodeType="clickEffect">
                                  <p:stCondLst>
                                    <p:cond delay="0"/>
                                  </p:stCondLst>
                                  <p:childTnLst>
                                    <p:set>
                                      <p:cBhvr>
                                        <p:cTn id="103" dur="1" fill="hold">
                                          <p:stCondLst>
                                            <p:cond delay="0"/>
                                          </p:stCondLst>
                                        </p:cTn>
                                        <p:tgtEl>
                                          <p:spTgt spid="461">
                                            <p:txEl>
                                              <p:pRg st="4" end="4"/>
                                            </p:txEl>
                                          </p:spTgt>
                                        </p:tgtEl>
                                        <p:attrNameLst>
                                          <p:attrName>style.visibility</p:attrName>
                                        </p:attrNameLst>
                                      </p:cBhvr>
                                      <p:to>
                                        <p:strVal val="visible"/>
                                      </p:to>
                                    </p:set>
                                    <p:anim calcmode="lin" valueType="num">
                                      <p:cBhvr>
                                        <p:cTn id="104" dur="1000" fill="hold"/>
                                        <p:tgtEl>
                                          <p:spTgt spid="461">
                                            <p:txEl>
                                              <p:pRg st="4" end="4"/>
                                            </p:txEl>
                                          </p:spTgt>
                                        </p:tgtEl>
                                        <p:attrNameLst>
                                          <p:attrName>ppt_w</p:attrName>
                                        </p:attrNameLst>
                                      </p:cBhvr>
                                      <p:tavLst>
                                        <p:tav tm="0">
                                          <p:val>
                                            <p:fltVal val="0"/>
                                          </p:val>
                                        </p:tav>
                                        <p:tav tm="100000">
                                          <p:val>
                                            <p:strVal val="#ppt_w"/>
                                          </p:val>
                                        </p:tav>
                                      </p:tavLst>
                                    </p:anim>
                                    <p:anim calcmode="lin" valueType="num">
                                      <p:cBhvr>
                                        <p:cTn id="105" dur="1000" fill="hold"/>
                                        <p:tgtEl>
                                          <p:spTgt spid="461">
                                            <p:txEl>
                                              <p:pRg st="4" end="4"/>
                                            </p:txEl>
                                          </p:spTgt>
                                        </p:tgtEl>
                                        <p:attrNameLst>
                                          <p:attrName>ppt_h</p:attrName>
                                        </p:attrNameLst>
                                      </p:cBhvr>
                                      <p:tavLst>
                                        <p:tav tm="0">
                                          <p:val>
                                            <p:fltVal val="0"/>
                                          </p:val>
                                        </p:tav>
                                        <p:tav tm="100000">
                                          <p:val>
                                            <p:strVal val="#ppt_h"/>
                                          </p:val>
                                        </p:tav>
                                      </p:tavLst>
                                    </p:anim>
                                    <p:anim calcmode="lin" valueType="num">
                                      <p:cBhvr>
                                        <p:cTn id="106" dur="1000" fill="hold"/>
                                        <p:tgtEl>
                                          <p:spTgt spid="461">
                                            <p:txEl>
                                              <p:pRg st="4" end="4"/>
                                            </p:txEl>
                                          </p:spTgt>
                                        </p:tgtEl>
                                        <p:attrNameLst>
                                          <p:attrName>style.rotation</p:attrName>
                                        </p:attrNameLst>
                                      </p:cBhvr>
                                      <p:tavLst>
                                        <p:tav tm="0">
                                          <p:val>
                                            <p:fltVal val="90"/>
                                          </p:val>
                                        </p:tav>
                                        <p:tav tm="100000">
                                          <p:val>
                                            <p:fltVal val="0"/>
                                          </p:val>
                                        </p:tav>
                                      </p:tavLst>
                                    </p:anim>
                                    <p:animEffect transition="in" filter="fade">
                                      <p:cBhvr>
                                        <p:cTn id="107" dur="1000"/>
                                        <p:tgtEl>
                                          <p:spTgt spid="4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0" animBg="1"/>
      <p:bldP spid="421" grpId="0" animBg="1"/>
      <p:bldP spid="422" grpId="0" animBg="1"/>
      <p:bldP spid="423" grpId="0" animBg="1"/>
      <p:bldP spid="424" grpId="0" animBg="1"/>
      <p:bldP spid="425" grpId="0" animBg="1"/>
      <p:bldP spid="454" grpId="0" animBg="1"/>
      <p:bldP spid="455" grpId="0" animBg="1"/>
      <p:bldP spid="459" grpId="0" build="p"/>
      <p:bldP spid="461" grpId="0" build="p"/>
      <p:bldP spid="49" grpId="0"/>
      <p:bldP spid="5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2"/>
          <p:cNvSpPr/>
          <p:nvPr/>
        </p:nvSpPr>
        <p:spPr>
          <a:xfrm rot="10800000">
            <a:off x="904688" y="1654076"/>
            <a:ext cx="2229572" cy="2831224"/>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421;p42"/>
          <p:cNvSpPr/>
          <p:nvPr/>
        </p:nvSpPr>
        <p:spPr>
          <a:xfrm rot="10800000">
            <a:off x="3291634" y="1654076"/>
            <a:ext cx="2462146" cy="2831224"/>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422;p42"/>
          <p:cNvSpPr/>
          <p:nvPr/>
        </p:nvSpPr>
        <p:spPr>
          <a:xfrm rot="10800000">
            <a:off x="5941383" y="1654076"/>
            <a:ext cx="2482200" cy="2749024"/>
          </a:xfrm>
          <a:prstGeom prst="round2SameRect">
            <a:avLst>
              <a:gd name="adj1" fmla="val 49935"/>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423;p42"/>
          <p:cNvSpPr/>
          <p:nvPr/>
        </p:nvSpPr>
        <p:spPr>
          <a:xfrm>
            <a:off x="4176175" y="834686"/>
            <a:ext cx="724590" cy="733715"/>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424;p42"/>
          <p:cNvSpPr/>
          <p:nvPr/>
        </p:nvSpPr>
        <p:spPr>
          <a:xfrm>
            <a:off x="6825231" y="843907"/>
            <a:ext cx="732162" cy="738664"/>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5" name="Google Shape;425;p42"/>
          <p:cNvSpPr/>
          <p:nvPr/>
        </p:nvSpPr>
        <p:spPr>
          <a:xfrm>
            <a:off x="1664827" y="863406"/>
            <a:ext cx="734844" cy="759021"/>
          </a:xfrm>
          <a:prstGeom prst="arc">
            <a:avLst>
              <a:gd name="adj1" fmla="val 16200000"/>
              <a:gd name="adj2" fmla="val 11737237"/>
            </a:avLst>
          </a:prstGeom>
          <a:solidFill>
            <a:schemeClr val="accent3"/>
          </a:solidFill>
          <a:ln w="9525" cap="flat" cmpd="sng">
            <a:solidFill>
              <a:schemeClr val="dk2"/>
            </a:solidFill>
            <a:prstDash val="solid"/>
            <a:round/>
            <a:headEnd type="oval"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26" name="Google Shape;426;p42"/>
          <p:cNvGrpSpPr/>
          <p:nvPr/>
        </p:nvGrpSpPr>
        <p:grpSpPr>
          <a:xfrm>
            <a:off x="1756434" y="986091"/>
            <a:ext cx="551629" cy="513650"/>
            <a:chOff x="1740250" y="1614875"/>
            <a:chExt cx="381275" cy="355025"/>
          </a:xfrm>
        </p:grpSpPr>
        <p:sp>
          <p:nvSpPr>
            <p:cNvPr id="427" name="Google Shape;427;p42"/>
            <p:cNvSpPr/>
            <p:nvPr/>
          </p:nvSpPr>
          <p:spPr>
            <a:xfrm>
              <a:off x="1848600" y="1706850"/>
              <a:ext cx="265975" cy="263050"/>
            </a:xfrm>
            <a:custGeom>
              <a:avLst/>
              <a:gdLst/>
              <a:ahLst/>
              <a:cxnLst/>
              <a:rect l="l" t="t" r="r" b="b"/>
              <a:pathLst>
                <a:path w="10639" h="10522" extrusionOk="0">
                  <a:moveTo>
                    <a:pt x="3384" y="2202"/>
                  </a:moveTo>
                  <a:cubicBezTo>
                    <a:pt x="4056" y="2202"/>
                    <a:pt x="4543" y="2689"/>
                    <a:pt x="4543" y="3361"/>
                  </a:cubicBezTo>
                  <a:cubicBezTo>
                    <a:pt x="4543" y="3662"/>
                    <a:pt x="4450" y="3848"/>
                    <a:pt x="4358" y="4056"/>
                  </a:cubicBezTo>
                  <a:lnTo>
                    <a:pt x="3570" y="3268"/>
                  </a:lnTo>
                  <a:lnTo>
                    <a:pt x="3292" y="3569"/>
                  </a:lnTo>
                  <a:lnTo>
                    <a:pt x="3964" y="4334"/>
                  </a:lnTo>
                  <a:cubicBezTo>
                    <a:pt x="3871" y="4427"/>
                    <a:pt x="3570" y="4520"/>
                    <a:pt x="3384" y="4520"/>
                  </a:cubicBezTo>
                  <a:cubicBezTo>
                    <a:pt x="2712" y="4520"/>
                    <a:pt x="2226" y="3940"/>
                    <a:pt x="2226" y="3361"/>
                  </a:cubicBezTo>
                  <a:cubicBezTo>
                    <a:pt x="2226" y="2689"/>
                    <a:pt x="2712" y="2202"/>
                    <a:pt x="3384" y="2202"/>
                  </a:cubicBezTo>
                  <a:close/>
                  <a:moveTo>
                    <a:pt x="8413" y="7231"/>
                  </a:moveTo>
                  <a:lnTo>
                    <a:pt x="9850" y="8575"/>
                  </a:lnTo>
                  <a:lnTo>
                    <a:pt x="9178" y="8877"/>
                  </a:lnTo>
                  <a:cubicBezTo>
                    <a:pt x="9085" y="8691"/>
                    <a:pt x="8019" y="7718"/>
                    <a:pt x="7741" y="7417"/>
                  </a:cubicBezTo>
                  <a:lnTo>
                    <a:pt x="8413" y="7231"/>
                  </a:lnTo>
                  <a:close/>
                  <a:moveTo>
                    <a:pt x="7440" y="7718"/>
                  </a:moveTo>
                  <a:lnTo>
                    <a:pt x="8900" y="9155"/>
                  </a:lnTo>
                  <a:lnTo>
                    <a:pt x="8691" y="9734"/>
                  </a:lnTo>
                  <a:lnTo>
                    <a:pt x="7255" y="8390"/>
                  </a:lnTo>
                  <a:lnTo>
                    <a:pt x="7440" y="7718"/>
                  </a:lnTo>
                  <a:close/>
                  <a:moveTo>
                    <a:pt x="3384" y="1"/>
                  </a:moveTo>
                  <a:cubicBezTo>
                    <a:pt x="2620" y="1"/>
                    <a:pt x="1739" y="279"/>
                    <a:pt x="1159" y="765"/>
                  </a:cubicBezTo>
                  <a:lnTo>
                    <a:pt x="1461" y="1159"/>
                  </a:lnTo>
                  <a:cubicBezTo>
                    <a:pt x="2040" y="673"/>
                    <a:pt x="2712" y="371"/>
                    <a:pt x="3384" y="371"/>
                  </a:cubicBezTo>
                  <a:cubicBezTo>
                    <a:pt x="5030" y="371"/>
                    <a:pt x="6374" y="1739"/>
                    <a:pt x="6374" y="3361"/>
                  </a:cubicBezTo>
                  <a:cubicBezTo>
                    <a:pt x="6374" y="4149"/>
                    <a:pt x="6096" y="4821"/>
                    <a:pt x="5609" y="5308"/>
                  </a:cubicBezTo>
                  <a:lnTo>
                    <a:pt x="4636" y="4334"/>
                  </a:lnTo>
                  <a:cubicBezTo>
                    <a:pt x="4844" y="4056"/>
                    <a:pt x="5030" y="3755"/>
                    <a:pt x="5030" y="3361"/>
                  </a:cubicBezTo>
                  <a:cubicBezTo>
                    <a:pt x="5030" y="2503"/>
                    <a:pt x="4265" y="1739"/>
                    <a:pt x="3384" y="1739"/>
                  </a:cubicBezTo>
                  <a:cubicBezTo>
                    <a:pt x="2527" y="1739"/>
                    <a:pt x="1832" y="2503"/>
                    <a:pt x="1832" y="3361"/>
                  </a:cubicBezTo>
                  <a:cubicBezTo>
                    <a:pt x="1832" y="4242"/>
                    <a:pt x="2527" y="4914"/>
                    <a:pt x="3384" y="4914"/>
                  </a:cubicBezTo>
                  <a:cubicBezTo>
                    <a:pt x="3778" y="4914"/>
                    <a:pt x="4056" y="4821"/>
                    <a:pt x="4358" y="4636"/>
                  </a:cubicBezTo>
                  <a:lnTo>
                    <a:pt x="5308" y="5586"/>
                  </a:lnTo>
                  <a:cubicBezTo>
                    <a:pt x="4844" y="6072"/>
                    <a:pt x="4149" y="6374"/>
                    <a:pt x="3384" y="6374"/>
                  </a:cubicBezTo>
                  <a:cubicBezTo>
                    <a:pt x="1739" y="6374"/>
                    <a:pt x="395" y="5006"/>
                    <a:pt x="395" y="3361"/>
                  </a:cubicBezTo>
                  <a:cubicBezTo>
                    <a:pt x="395" y="2596"/>
                    <a:pt x="673" y="1924"/>
                    <a:pt x="1159" y="1345"/>
                  </a:cubicBezTo>
                  <a:lnTo>
                    <a:pt x="881" y="1043"/>
                  </a:lnTo>
                  <a:cubicBezTo>
                    <a:pt x="302" y="1739"/>
                    <a:pt x="1" y="2503"/>
                    <a:pt x="1" y="3361"/>
                  </a:cubicBezTo>
                  <a:cubicBezTo>
                    <a:pt x="1" y="5215"/>
                    <a:pt x="1553" y="6744"/>
                    <a:pt x="3384" y="6744"/>
                  </a:cubicBezTo>
                  <a:cubicBezTo>
                    <a:pt x="4265" y="6744"/>
                    <a:pt x="5030" y="6466"/>
                    <a:pt x="5609" y="5887"/>
                  </a:cubicBezTo>
                  <a:lnTo>
                    <a:pt x="7162" y="7417"/>
                  </a:lnTo>
                  <a:lnTo>
                    <a:pt x="6768" y="8483"/>
                  </a:lnTo>
                  <a:lnTo>
                    <a:pt x="8900" y="10522"/>
                  </a:lnTo>
                  <a:lnTo>
                    <a:pt x="9363" y="9271"/>
                  </a:lnTo>
                  <a:lnTo>
                    <a:pt x="10638" y="8784"/>
                  </a:lnTo>
                  <a:lnTo>
                    <a:pt x="8506" y="6744"/>
                  </a:lnTo>
                  <a:lnTo>
                    <a:pt x="7440" y="7138"/>
                  </a:lnTo>
                  <a:lnTo>
                    <a:pt x="5887" y="5586"/>
                  </a:lnTo>
                  <a:cubicBezTo>
                    <a:pt x="6467" y="5006"/>
                    <a:pt x="6768" y="4242"/>
                    <a:pt x="6768" y="3361"/>
                  </a:cubicBezTo>
                  <a:cubicBezTo>
                    <a:pt x="6768" y="1437"/>
                    <a:pt x="5308" y="1"/>
                    <a:pt x="33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428;p42"/>
            <p:cNvSpPr/>
            <p:nvPr/>
          </p:nvSpPr>
          <p:spPr>
            <a:xfrm>
              <a:off x="2056600" y="1672675"/>
              <a:ext cx="64925" cy="202800"/>
            </a:xfrm>
            <a:custGeom>
              <a:avLst/>
              <a:gdLst/>
              <a:ahLst/>
              <a:cxnLst/>
              <a:rect l="l" t="t" r="r" b="b"/>
              <a:pathLst>
                <a:path w="2597" h="8112" extrusionOk="0">
                  <a:moveTo>
                    <a:pt x="279" y="0"/>
                  </a:moveTo>
                  <a:lnTo>
                    <a:pt x="1" y="301"/>
                  </a:lnTo>
                  <a:cubicBezTo>
                    <a:pt x="1924" y="2410"/>
                    <a:pt x="2202" y="5516"/>
                    <a:pt x="858" y="7926"/>
                  </a:cubicBezTo>
                  <a:lnTo>
                    <a:pt x="1252" y="8111"/>
                  </a:lnTo>
                  <a:cubicBezTo>
                    <a:pt x="2596" y="5609"/>
                    <a:pt x="2411" y="2318"/>
                    <a:pt x="2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429;p42"/>
            <p:cNvSpPr/>
            <p:nvPr/>
          </p:nvSpPr>
          <p:spPr>
            <a:xfrm>
              <a:off x="1740250" y="1614875"/>
              <a:ext cx="316375" cy="351650"/>
            </a:xfrm>
            <a:custGeom>
              <a:avLst/>
              <a:gdLst/>
              <a:ahLst/>
              <a:cxnLst/>
              <a:rect l="l" t="t" r="r" b="b"/>
              <a:pathLst>
                <a:path w="12655" h="14066" extrusionOk="0">
                  <a:moveTo>
                    <a:pt x="7721" y="0"/>
                  </a:moveTo>
                  <a:cubicBezTo>
                    <a:pt x="5934" y="0"/>
                    <a:pt x="4149" y="678"/>
                    <a:pt x="2805" y="2034"/>
                  </a:cubicBezTo>
                  <a:cubicBezTo>
                    <a:pt x="1" y="4838"/>
                    <a:pt x="1" y="9265"/>
                    <a:pt x="2805" y="11976"/>
                  </a:cubicBezTo>
                  <a:cubicBezTo>
                    <a:pt x="4196" y="13367"/>
                    <a:pt x="5963" y="14065"/>
                    <a:pt x="7720" y="14065"/>
                  </a:cubicBezTo>
                  <a:cubicBezTo>
                    <a:pt x="8890" y="14065"/>
                    <a:pt x="10055" y="13756"/>
                    <a:pt x="11102" y="13135"/>
                  </a:cubicBezTo>
                  <a:lnTo>
                    <a:pt x="10916" y="12834"/>
                  </a:lnTo>
                  <a:cubicBezTo>
                    <a:pt x="9943" y="13320"/>
                    <a:pt x="8877" y="13622"/>
                    <a:pt x="7718" y="13622"/>
                  </a:cubicBezTo>
                  <a:cubicBezTo>
                    <a:pt x="4057" y="13622"/>
                    <a:pt x="1160" y="10725"/>
                    <a:pt x="1160" y="7040"/>
                  </a:cubicBezTo>
                  <a:cubicBezTo>
                    <a:pt x="1160" y="3378"/>
                    <a:pt x="4057" y="389"/>
                    <a:pt x="7718" y="389"/>
                  </a:cubicBezTo>
                  <a:cubicBezTo>
                    <a:pt x="9456" y="389"/>
                    <a:pt x="11102" y="1061"/>
                    <a:pt x="12353" y="2312"/>
                  </a:cubicBezTo>
                  <a:lnTo>
                    <a:pt x="12655" y="2034"/>
                  </a:lnTo>
                  <a:cubicBezTo>
                    <a:pt x="11299" y="678"/>
                    <a:pt x="9509" y="0"/>
                    <a:pt x="772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430;p42"/>
            <p:cNvSpPr/>
            <p:nvPr/>
          </p:nvSpPr>
          <p:spPr>
            <a:xfrm>
              <a:off x="1802825" y="1660500"/>
              <a:ext cx="260750" cy="260750"/>
            </a:xfrm>
            <a:custGeom>
              <a:avLst/>
              <a:gdLst/>
              <a:ahLst/>
              <a:cxnLst/>
              <a:rect l="l" t="t" r="r" b="b"/>
              <a:pathLst>
                <a:path w="10430" h="10430" extrusionOk="0">
                  <a:moveTo>
                    <a:pt x="5215" y="1"/>
                  </a:moveTo>
                  <a:cubicBezTo>
                    <a:pt x="2318" y="1"/>
                    <a:pt x="1" y="2318"/>
                    <a:pt x="1" y="5215"/>
                  </a:cubicBezTo>
                  <a:cubicBezTo>
                    <a:pt x="1" y="8112"/>
                    <a:pt x="2318" y="10429"/>
                    <a:pt x="5215" y="10429"/>
                  </a:cubicBezTo>
                  <a:cubicBezTo>
                    <a:pt x="6467" y="10429"/>
                    <a:pt x="7533" y="10058"/>
                    <a:pt x="8506" y="9271"/>
                  </a:cubicBezTo>
                  <a:lnTo>
                    <a:pt x="8205" y="8900"/>
                  </a:lnTo>
                  <a:cubicBezTo>
                    <a:pt x="7347" y="9664"/>
                    <a:pt x="6281" y="9966"/>
                    <a:pt x="5215" y="9966"/>
                  </a:cubicBezTo>
                  <a:cubicBezTo>
                    <a:pt x="2620" y="9966"/>
                    <a:pt x="488" y="7834"/>
                    <a:pt x="488" y="5215"/>
                  </a:cubicBezTo>
                  <a:cubicBezTo>
                    <a:pt x="488" y="2527"/>
                    <a:pt x="2620" y="395"/>
                    <a:pt x="5215" y="395"/>
                  </a:cubicBezTo>
                  <a:cubicBezTo>
                    <a:pt x="7834" y="395"/>
                    <a:pt x="10036" y="2527"/>
                    <a:pt x="10036" y="5215"/>
                  </a:cubicBezTo>
                  <a:cubicBezTo>
                    <a:pt x="10036" y="6374"/>
                    <a:pt x="9665" y="7440"/>
                    <a:pt x="8993" y="8228"/>
                  </a:cubicBezTo>
                  <a:lnTo>
                    <a:pt x="9271" y="8506"/>
                  </a:lnTo>
                  <a:cubicBezTo>
                    <a:pt x="10036" y="7532"/>
                    <a:pt x="10430" y="6374"/>
                    <a:pt x="10430" y="5215"/>
                  </a:cubicBezTo>
                  <a:cubicBezTo>
                    <a:pt x="10430" y="2318"/>
                    <a:pt x="8112" y="1"/>
                    <a:pt x="521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431;p42"/>
            <p:cNvSpPr/>
            <p:nvPr/>
          </p:nvSpPr>
          <p:spPr>
            <a:xfrm>
              <a:off x="1928550" y="1636750"/>
              <a:ext cx="9300" cy="12200"/>
            </a:xfrm>
            <a:custGeom>
              <a:avLst/>
              <a:gdLst/>
              <a:ahLst/>
              <a:cxnLst/>
              <a:rect l="l" t="t" r="r" b="b"/>
              <a:pathLst>
                <a:path w="372" h="488" extrusionOk="0">
                  <a:moveTo>
                    <a:pt x="1" y="0"/>
                  </a:moveTo>
                  <a:lnTo>
                    <a:pt x="1" y="487"/>
                  </a:lnTo>
                  <a:lnTo>
                    <a:pt x="372" y="487"/>
                  </a:lnTo>
                  <a:lnTo>
                    <a:pt x="3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2" name="Google Shape;432;p42"/>
            <p:cNvSpPr/>
            <p:nvPr/>
          </p:nvSpPr>
          <p:spPr>
            <a:xfrm>
              <a:off x="1928550" y="1933375"/>
              <a:ext cx="9300" cy="9875"/>
            </a:xfrm>
            <a:custGeom>
              <a:avLst/>
              <a:gdLst/>
              <a:ahLst/>
              <a:cxnLst/>
              <a:rect l="l" t="t" r="r" b="b"/>
              <a:pathLst>
                <a:path w="372" h="395" extrusionOk="0">
                  <a:moveTo>
                    <a:pt x="1" y="1"/>
                  </a:moveTo>
                  <a:lnTo>
                    <a:pt x="1" y="395"/>
                  </a:lnTo>
                  <a:lnTo>
                    <a:pt x="372" y="395"/>
                  </a:lnTo>
                  <a:lnTo>
                    <a:pt x="3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3" name="Google Shape;433;p42"/>
            <p:cNvSpPr/>
            <p:nvPr/>
          </p:nvSpPr>
          <p:spPr>
            <a:xfrm>
              <a:off x="2075725" y="1786225"/>
              <a:ext cx="9875" cy="9875"/>
            </a:xfrm>
            <a:custGeom>
              <a:avLst/>
              <a:gdLst/>
              <a:ahLst/>
              <a:cxnLst/>
              <a:rect l="l" t="t" r="r" b="b"/>
              <a:pathLst>
                <a:path w="395" h="395" extrusionOk="0">
                  <a:moveTo>
                    <a:pt x="0" y="0"/>
                  </a:moveTo>
                  <a:lnTo>
                    <a:pt x="0" y="394"/>
                  </a:lnTo>
                  <a:lnTo>
                    <a:pt x="394" y="394"/>
                  </a:lnTo>
                  <a:lnTo>
                    <a:pt x="3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4" name="Google Shape;434;p42"/>
            <p:cNvSpPr/>
            <p:nvPr/>
          </p:nvSpPr>
          <p:spPr>
            <a:xfrm>
              <a:off x="1781400" y="1786225"/>
              <a:ext cx="9300" cy="9875"/>
            </a:xfrm>
            <a:custGeom>
              <a:avLst/>
              <a:gdLst/>
              <a:ahLst/>
              <a:cxnLst/>
              <a:rect l="l" t="t" r="r" b="b"/>
              <a:pathLst>
                <a:path w="372" h="395" extrusionOk="0">
                  <a:moveTo>
                    <a:pt x="0" y="0"/>
                  </a:moveTo>
                  <a:lnTo>
                    <a:pt x="0" y="394"/>
                  </a:lnTo>
                  <a:lnTo>
                    <a:pt x="371" y="394"/>
                  </a:lnTo>
                  <a:lnTo>
                    <a:pt x="37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5" name="Google Shape;435;p42"/>
            <p:cNvSpPr/>
            <p:nvPr/>
          </p:nvSpPr>
          <p:spPr>
            <a:xfrm>
              <a:off x="1998675" y="1711475"/>
              <a:ext cx="14500" cy="14525"/>
            </a:xfrm>
            <a:custGeom>
              <a:avLst/>
              <a:gdLst/>
              <a:ahLst/>
              <a:cxnLst/>
              <a:rect l="l" t="t" r="r" b="b"/>
              <a:pathLst>
                <a:path w="580" h="581" extrusionOk="0">
                  <a:moveTo>
                    <a:pt x="278" y="1"/>
                  </a:moveTo>
                  <a:lnTo>
                    <a:pt x="0" y="279"/>
                  </a:lnTo>
                  <a:lnTo>
                    <a:pt x="278" y="580"/>
                  </a:lnTo>
                  <a:lnTo>
                    <a:pt x="579" y="279"/>
                  </a:lnTo>
                  <a:lnTo>
                    <a:pt x="27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6" name="Google Shape;436;p42"/>
            <p:cNvSpPr/>
            <p:nvPr/>
          </p:nvSpPr>
          <p:spPr>
            <a:xfrm>
              <a:off x="1853825" y="1856325"/>
              <a:ext cx="14500" cy="14525"/>
            </a:xfrm>
            <a:custGeom>
              <a:avLst/>
              <a:gdLst/>
              <a:ahLst/>
              <a:cxnLst/>
              <a:rect l="l" t="t" r="r" b="b"/>
              <a:pathLst>
                <a:path w="580" h="581" extrusionOk="0">
                  <a:moveTo>
                    <a:pt x="278" y="1"/>
                  </a:moveTo>
                  <a:lnTo>
                    <a:pt x="0" y="279"/>
                  </a:lnTo>
                  <a:lnTo>
                    <a:pt x="278" y="580"/>
                  </a:lnTo>
                  <a:lnTo>
                    <a:pt x="580" y="279"/>
                  </a:lnTo>
                  <a:lnTo>
                    <a:pt x="27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7" name="Google Shape;437;p42"/>
            <p:cNvSpPr/>
            <p:nvPr/>
          </p:nvSpPr>
          <p:spPr>
            <a:xfrm>
              <a:off x="1853825" y="1711475"/>
              <a:ext cx="14500" cy="14525"/>
            </a:xfrm>
            <a:custGeom>
              <a:avLst/>
              <a:gdLst/>
              <a:ahLst/>
              <a:cxnLst/>
              <a:rect l="l" t="t" r="r" b="b"/>
              <a:pathLst>
                <a:path w="580" h="581" extrusionOk="0">
                  <a:moveTo>
                    <a:pt x="278" y="1"/>
                  </a:moveTo>
                  <a:lnTo>
                    <a:pt x="0" y="279"/>
                  </a:lnTo>
                  <a:lnTo>
                    <a:pt x="278" y="580"/>
                  </a:lnTo>
                  <a:lnTo>
                    <a:pt x="580" y="279"/>
                  </a:lnTo>
                  <a:lnTo>
                    <a:pt x="27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38" name="Google Shape;438;p42"/>
          <p:cNvGrpSpPr/>
          <p:nvPr/>
        </p:nvGrpSpPr>
        <p:grpSpPr>
          <a:xfrm>
            <a:off x="4261828" y="986091"/>
            <a:ext cx="517231" cy="422502"/>
            <a:chOff x="3263450" y="2146025"/>
            <a:chExt cx="357500" cy="292025"/>
          </a:xfrm>
        </p:grpSpPr>
        <p:sp>
          <p:nvSpPr>
            <p:cNvPr id="439" name="Google Shape;439;p42"/>
            <p:cNvSpPr/>
            <p:nvPr/>
          </p:nvSpPr>
          <p:spPr>
            <a:xfrm>
              <a:off x="3340500" y="2303025"/>
              <a:ext cx="280450" cy="106050"/>
            </a:xfrm>
            <a:custGeom>
              <a:avLst/>
              <a:gdLst/>
              <a:ahLst/>
              <a:cxnLst/>
              <a:rect l="l" t="t" r="r" b="b"/>
              <a:pathLst>
                <a:path w="11218" h="4242" extrusionOk="0">
                  <a:moveTo>
                    <a:pt x="8321" y="487"/>
                  </a:moveTo>
                  <a:lnTo>
                    <a:pt x="9178" y="765"/>
                  </a:lnTo>
                  <a:lnTo>
                    <a:pt x="9271" y="951"/>
                  </a:lnTo>
                  <a:lnTo>
                    <a:pt x="7046" y="1924"/>
                  </a:lnTo>
                  <a:lnTo>
                    <a:pt x="7046" y="1159"/>
                  </a:lnTo>
                  <a:lnTo>
                    <a:pt x="6953" y="1067"/>
                  </a:lnTo>
                  <a:lnTo>
                    <a:pt x="8321" y="487"/>
                  </a:lnTo>
                  <a:close/>
                  <a:moveTo>
                    <a:pt x="8321" y="1"/>
                  </a:moveTo>
                  <a:lnTo>
                    <a:pt x="6583" y="765"/>
                  </a:lnTo>
                  <a:lnTo>
                    <a:pt x="6096" y="186"/>
                  </a:lnTo>
                  <a:lnTo>
                    <a:pt x="1461" y="186"/>
                  </a:lnTo>
                  <a:lnTo>
                    <a:pt x="395" y="858"/>
                  </a:lnTo>
                  <a:lnTo>
                    <a:pt x="1" y="858"/>
                  </a:lnTo>
                  <a:lnTo>
                    <a:pt x="1" y="1252"/>
                  </a:lnTo>
                  <a:lnTo>
                    <a:pt x="209" y="1252"/>
                  </a:lnTo>
                  <a:lnTo>
                    <a:pt x="209" y="2411"/>
                  </a:lnTo>
                  <a:lnTo>
                    <a:pt x="673" y="2411"/>
                  </a:lnTo>
                  <a:lnTo>
                    <a:pt x="673" y="1159"/>
                  </a:lnTo>
                  <a:lnTo>
                    <a:pt x="1554" y="673"/>
                  </a:lnTo>
                  <a:lnTo>
                    <a:pt x="5887" y="673"/>
                  </a:lnTo>
                  <a:lnTo>
                    <a:pt x="6583" y="1345"/>
                  </a:lnTo>
                  <a:lnTo>
                    <a:pt x="6583" y="2225"/>
                  </a:lnTo>
                  <a:lnTo>
                    <a:pt x="4937" y="2225"/>
                  </a:lnTo>
                  <a:lnTo>
                    <a:pt x="4937" y="1345"/>
                  </a:lnTo>
                  <a:lnTo>
                    <a:pt x="4543" y="1345"/>
                  </a:lnTo>
                  <a:lnTo>
                    <a:pt x="4543" y="2225"/>
                  </a:lnTo>
                  <a:lnTo>
                    <a:pt x="2990" y="2225"/>
                  </a:lnTo>
                  <a:lnTo>
                    <a:pt x="2990" y="2596"/>
                  </a:lnTo>
                  <a:lnTo>
                    <a:pt x="6583" y="2596"/>
                  </a:lnTo>
                  <a:lnTo>
                    <a:pt x="9572" y="1345"/>
                  </a:lnTo>
                  <a:lnTo>
                    <a:pt x="10337" y="1646"/>
                  </a:lnTo>
                  <a:lnTo>
                    <a:pt x="10638" y="2109"/>
                  </a:lnTo>
                  <a:lnTo>
                    <a:pt x="8900" y="2897"/>
                  </a:lnTo>
                  <a:lnTo>
                    <a:pt x="8599" y="2318"/>
                  </a:lnTo>
                  <a:lnTo>
                    <a:pt x="8321" y="2503"/>
                  </a:lnTo>
                  <a:lnTo>
                    <a:pt x="8506" y="2990"/>
                  </a:lnTo>
                  <a:lnTo>
                    <a:pt x="6583" y="3848"/>
                  </a:lnTo>
                  <a:lnTo>
                    <a:pt x="6768" y="4242"/>
                  </a:lnTo>
                  <a:lnTo>
                    <a:pt x="11218" y="2318"/>
                  </a:lnTo>
                  <a:lnTo>
                    <a:pt x="10638" y="1252"/>
                  </a:lnTo>
                  <a:lnTo>
                    <a:pt x="9665" y="951"/>
                  </a:lnTo>
                  <a:lnTo>
                    <a:pt x="9479" y="487"/>
                  </a:lnTo>
                  <a:lnTo>
                    <a:pt x="832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440;p42"/>
            <p:cNvSpPr/>
            <p:nvPr/>
          </p:nvSpPr>
          <p:spPr>
            <a:xfrm>
              <a:off x="3340500" y="2402100"/>
              <a:ext cx="157050" cy="35950"/>
            </a:xfrm>
            <a:custGeom>
              <a:avLst/>
              <a:gdLst/>
              <a:ahLst/>
              <a:cxnLst/>
              <a:rect l="l" t="t" r="r" b="b"/>
              <a:pathLst>
                <a:path w="6282" h="1438" extrusionOk="0">
                  <a:moveTo>
                    <a:pt x="1" y="0"/>
                  </a:moveTo>
                  <a:lnTo>
                    <a:pt x="1" y="371"/>
                  </a:lnTo>
                  <a:lnTo>
                    <a:pt x="395" y="371"/>
                  </a:lnTo>
                  <a:lnTo>
                    <a:pt x="4149" y="1437"/>
                  </a:lnTo>
                  <a:lnTo>
                    <a:pt x="6281" y="464"/>
                  </a:lnTo>
                  <a:lnTo>
                    <a:pt x="6189" y="93"/>
                  </a:lnTo>
                  <a:lnTo>
                    <a:pt x="4056" y="951"/>
                  </a:lnTo>
                  <a:lnTo>
                    <a:pt x="4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42"/>
            <p:cNvSpPr/>
            <p:nvPr/>
          </p:nvSpPr>
          <p:spPr>
            <a:xfrm>
              <a:off x="3263450" y="2297800"/>
              <a:ext cx="62600" cy="130400"/>
            </a:xfrm>
            <a:custGeom>
              <a:avLst/>
              <a:gdLst/>
              <a:ahLst/>
              <a:cxnLst/>
              <a:rect l="l" t="t" r="r" b="b"/>
              <a:pathLst>
                <a:path w="2504" h="5216" extrusionOk="0">
                  <a:moveTo>
                    <a:pt x="2017" y="395"/>
                  </a:moveTo>
                  <a:lnTo>
                    <a:pt x="2017" y="4845"/>
                  </a:lnTo>
                  <a:lnTo>
                    <a:pt x="487" y="4845"/>
                  </a:lnTo>
                  <a:lnTo>
                    <a:pt x="487" y="395"/>
                  </a:lnTo>
                  <a:close/>
                  <a:moveTo>
                    <a:pt x="1" y="1"/>
                  </a:moveTo>
                  <a:lnTo>
                    <a:pt x="1" y="5215"/>
                  </a:lnTo>
                  <a:lnTo>
                    <a:pt x="2503" y="5215"/>
                  </a:lnTo>
                  <a:lnTo>
                    <a:pt x="2503"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442;p42"/>
            <p:cNvSpPr/>
            <p:nvPr/>
          </p:nvSpPr>
          <p:spPr>
            <a:xfrm>
              <a:off x="3396125" y="2146025"/>
              <a:ext cx="130400" cy="130375"/>
            </a:xfrm>
            <a:custGeom>
              <a:avLst/>
              <a:gdLst/>
              <a:ahLst/>
              <a:cxnLst/>
              <a:rect l="l" t="t" r="r" b="b"/>
              <a:pathLst>
                <a:path w="5216" h="5215" extrusionOk="0">
                  <a:moveTo>
                    <a:pt x="2619" y="0"/>
                  </a:moveTo>
                  <a:cubicBezTo>
                    <a:pt x="1159" y="0"/>
                    <a:pt x="1" y="1159"/>
                    <a:pt x="1" y="2596"/>
                  </a:cubicBezTo>
                  <a:cubicBezTo>
                    <a:pt x="1" y="4056"/>
                    <a:pt x="1159" y="5215"/>
                    <a:pt x="2619" y="5215"/>
                  </a:cubicBezTo>
                  <a:cubicBezTo>
                    <a:pt x="4056" y="5215"/>
                    <a:pt x="5215" y="4056"/>
                    <a:pt x="5215" y="2596"/>
                  </a:cubicBezTo>
                  <a:cubicBezTo>
                    <a:pt x="5215" y="2016"/>
                    <a:pt x="5030" y="1437"/>
                    <a:pt x="4636" y="973"/>
                  </a:cubicBezTo>
                  <a:lnTo>
                    <a:pt x="4242" y="1252"/>
                  </a:lnTo>
                  <a:cubicBezTo>
                    <a:pt x="4636" y="1646"/>
                    <a:pt x="4821" y="2132"/>
                    <a:pt x="4821" y="2596"/>
                  </a:cubicBezTo>
                  <a:cubicBezTo>
                    <a:pt x="4821" y="3870"/>
                    <a:pt x="3871" y="4821"/>
                    <a:pt x="2619" y="4821"/>
                  </a:cubicBezTo>
                  <a:cubicBezTo>
                    <a:pt x="1461" y="4821"/>
                    <a:pt x="395" y="3870"/>
                    <a:pt x="395" y="2596"/>
                  </a:cubicBezTo>
                  <a:cubicBezTo>
                    <a:pt x="395" y="1437"/>
                    <a:pt x="1461" y="394"/>
                    <a:pt x="2619" y="394"/>
                  </a:cubicBezTo>
                  <a:cubicBezTo>
                    <a:pt x="3083" y="394"/>
                    <a:pt x="3662" y="580"/>
                    <a:pt x="4056" y="973"/>
                  </a:cubicBezTo>
                  <a:lnTo>
                    <a:pt x="4358" y="580"/>
                  </a:lnTo>
                  <a:cubicBezTo>
                    <a:pt x="3871" y="186"/>
                    <a:pt x="3199" y="0"/>
                    <a:pt x="26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443;p42"/>
            <p:cNvSpPr/>
            <p:nvPr/>
          </p:nvSpPr>
          <p:spPr>
            <a:xfrm>
              <a:off x="3439575" y="2165125"/>
              <a:ext cx="43475" cy="92150"/>
            </a:xfrm>
            <a:custGeom>
              <a:avLst/>
              <a:gdLst/>
              <a:ahLst/>
              <a:cxnLst/>
              <a:rect l="l" t="t" r="r" b="b"/>
              <a:pathLst>
                <a:path w="1739" h="3686" extrusionOk="0">
                  <a:moveTo>
                    <a:pt x="673" y="789"/>
                  </a:moveTo>
                  <a:lnTo>
                    <a:pt x="673" y="1646"/>
                  </a:lnTo>
                  <a:cubicBezTo>
                    <a:pt x="487" y="1554"/>
                    <a:pt x="395" y="1461"/>
                    <a:pt x="395" y="1252"/>
                  </a:cubicBezTo>
                  <a:lnTo>
                    <a:pt x="395" y="1160"/>
                  </a:lnTo>
                  <a:cubicBezTo>
                    <a:pt x="395" y="974"/>
                    <a:pt x="487" y="882"/>
                    <a:pt x="673" y="789"/>
                  </a:cubicBezTo>
                  <a:close/>
                  <a:moveTo>
                    <a:pt x="1067" y="2040"/>
                  </a:moveTo>
                  <a:cubicBezTo>
                    <a:pt x="1252" y="2133"/>
                    <a:pt x="1345" y="2226"/>
                    <a:pt x="1345" y="2411"/>
                  </a:cubicBezTo>
                  <a:lnTo>
                    <a:pt x="1345" y="2527"/>
                  </a:lnTo>
                  <a:cubicBezTo>
                    <a:pt x="1345" y="2712"/>
                    <a:pt x="1252" y="2805"/>
                    <a:pt x="1067" y="2898"/>
                  </a:cubicBezTo>
                  <a:lnTo>
                    <a:pt x="1067" y="2040"/>
                  </a:lnTo>
                  <a:close/>
                  <a:moveTo>
                    <a:pt x="673" y="1"/>
                  </a:moveTo>
                  <a:lnTo>
                    <a:pt x="673" y="302"/>
                  </a:lnTo>
                  <a:cubicBezTo>
                    <a:pt x="302" y="395"/>
                    <a:pt x="1" y="789"/>
                    <a:pt x="1" y="1160"/>
                  </a:cubicBezTo>
                  <a:lnTo>
                    <a:pt x="1" y="1252"/>
                  </a:lnTo>
                  <a:cubicBezTo>
                    <a:pt x="1" y="1646"/>
                    <a:pt x="302" y="2040"/>
                    <a:pt x="673" y="2040"/>
                  </a:cubicBezTo>
                  <a:lnTo>
                    <a:pt x="673" y="2898"/>
                  </a:lnTo>
                  <a:cubicBezTo>
                    <a:pt x="487" y="2805"/>
                    <a:pt x="395" y="2712"/>
                    <a:pt x="395" y="2527"/>
                  </a:cubicBezTo>
                  <a:lnTo>
                    <a:pt x="1" y="2527"/>
                  </a:lnTo>
                  <a:cubicBezTo>
                    <a:pt x="1" y="2898"/>
                    <a:pt x="302" y="3292"/>
                    <a:pt x="673" y="3384"/>
                  </a:cubicBezTo>
                  <a:lnTo>
                    <a:pt x="673" y="3686"/>
                  </a:lnTo>
                  <a:lnTo>
                    <a:pt x="1067" y="3686"/>
                  </a:lnTo>
                  <a:lnTo>
                    <a:pt x="1067" y="3384"/>
                  </a:lnTo>
                  <a:cubicBezTo>
                    <a:pt x="1461" y="3292"/>
                    <a:pt x="1739" y="2898"/>
                    <a:pt x="1739" y="2527"/>
                  </a:cubicBezTo>
                  <a:lnTo>
                    <a:pt x="1739" y="2411"/>
                  </a:lnTo>
                  <a:cubicBezTo>
                    <a:pt x="1739" y="2040"/>
                    <a:pt x="1461" y="1646"/>
                    <a:pt x="1067" y="1646"/>
                  </a:cubicBezTo>
                  <a:lnTo>
                    <a:pt x="1067" y="789"/>
                  </a:lnTo>
                  <a:cubicBezTo>
                    <a:pt x="1252" y="882"/>
                    <a:pt x="1345" y="974"/>
                    <a:pt x="1345" y="1160"/>
                  </a:cubicBezTo>
                  <a:lnTo>
                    <a:pt x="1739" y="1160"/>
                  </a:lnTo>
                  <a:cubicBezTo>
                    <a:pt x="1739" y="789"/>
                    <a:pt x="1461" y="395"/>
                    <a:pt x="1067" y="302"/>
                  </a:cubicBezTo>
                  <a:lnTo>
                    <a:pt x="1067"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42"/>
            <p:cNvSpPr/>
            <p:nvPr/>
          </p:nvSpPr>
          <p:spPr>
            <a:xfrm>
              <a:off x="3290100" y="2326775"/>
              <a:ext cx="9300" cy="72450"/>
            </a:xfrm>
            <a:custGeom>
              <a:avLst/>
              <a:gdLst/>
              <a:ahLst/>
              <a:cxnLst/>
              <a:rect l="l" t="t" r="r" b="b"/>
              <a:pathLst>
                <a:path w="372" h="2898" extrusionOk="0">
                  <a:moveTo>
                    <a:pt x="1" y="1"/>
                  </a:moveTo>
                  <a:lnTo>
                    <a:pt x="1" y="395"/>
                  </a:lnTo>
                  <a:lnTo>
                    <a:pt x="371" y="395"/>
                  </a:lnTo>
                  <a:lnTo>
                    <a:pt x="371" y="1"/>
                  </a:lnTo>
                  <a:close/>
                  <a:moveTo>
                    <a:pt x="1" y="1275"/>
                  </a:moveTo>
                  <a:lnTo>
                    <a:pt x="1" y="1646"/>
                  </a:lnTo>
                  <a:lnTo>
                    <a:pt x="371" y="1646"/>
                  </a:lnTo>
                  <a:lnTo>
                    <a:pt x="371" y="1275"/>
                  </a:lnTo>
                  <a:close/>
                  <a:moveTo>
                    <a:pt x="1" y="2527"/>
                  </a:moveTo>
                  <a:lnTo>
                    <a:pt x="1" y="2898"/>
                  </a:lnTo>
                  <a:lnTo>
                    <a:pt x="371" y="2898"/>
                  </a:lnTo>
                  <a:lnTo>
                    <a:pt x="371" y="2527"/>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45" name="Google Shape;445;p42"/>
          <p:cNvGrpSpPr/>
          <p:nvPr/>
        </p:nvGrpSpPr>
        <p:grpSpPr>
          <a:xfrm>
            <a:off x="6924266" y="956450"/>
            <a:ext cx="517267" cy="513578"/>
            <a:chOff x="7782600" y="2676925"/>
            <a:chExt cx="357525" cy="354975"/>
          </a:xfrm>
        </p:grpSpPr>
        <p:sp>
          <p:nvSpPr>
            <p:cNvPr id="446" name="Google Shape;446;p42"/>
            <p:cNvSpPr/>
            <p:nvPr/>
          </p:nvSpPr>
          <p:spPr>
            <a:xfrm>
              <a:off x="7782600" y="2676925"/>
              <a:ext cx="357525" cy="354975"/>
            </a:xfrm>
            <a:custGeom>
              <a:avLst/>
              <a:gdLst/>
              <a:ahLst/>
              <a:cxnLst/>
              <a:rect l="l" t="t" r="r" b="b"/>
              <a:pathLst>
                <a:path w="14301" h="14199" extrusionOk="0">
                  <a:moveTo>
                    <a:pt x="8692" y="595"/>
                  </a:moveTo>
                  <a:lnTo>
                    <a:pt x="8692" y="595"/>
                  </a:lnTo>
                  <a:cubicBezTo>
                    <a:pt x="10129" y="966"/>
                    <a:pt x="11496" y="1754"/>
                    <a:pt x="12353" y="3005"/>
                  </a:cubicBezTo>
                  <a:cubicBezTo>
                    <a:pt x="11867" y="3191"/>
                    <a:pt x="11195" y="3492"/>
                    <a:pt x="10522" y="3677"/>
                  </a:cubicBezTo>
                  <a:cubicBezTo>
                    <a:pt x="10129" y="2518"/>
                    <a:pt x="9549" y="1360"/>
                    <a:pt x="8692" y="595"/>
                  </a:cubicBezTo>
                  <a:close/>
                  <a:moveTo>
                    <a:pt x="1646" y="3283"/>
                  </a:moveTo>
                  <a:cubicBezTo>
                    <a:pt x="2226" y="3585"/>
                    <a:pt x="2898" y="3863"/>
                    <a:pt x="3663" y="4071"/>
                  </a:cubicBezTo>
                  <a:cubicBezTo>
                    <a:pt x="3477" y="4929"/>
                    <a:pt x="3292" y="5902"/>
                    <a:pt x="3292" y="6968"/>
                  </a:cubicBezTo>
                  <a:lnTo>
                    <a:pt x="488" y="6968"/>
                  </a:lnTo>
                  <a:cubicBezTo>
                    <a:pt x="488" y="5601"/>
                    <a:pt x="858" y="4349"/>
                    <a:pt x="1646" y="3283"/>
                  </a:cubicBezTo>
                  <a:close/>
                  <a:moveTo>
                    <a:pt x="12655" y="3283"/>
                  </a:moveTo>
                  <a:cubicBezTo>
                    <a:pt x="13419" y="4349"/>
                    <a:pt x="13813" y="5601"/>
                    <a:pt x="13813" y="6968"/>
                  </a:cubicBezTo>
                  <a:lnTo>
                    <a:pt x="11009" y="6968"/>
                  </a:lnTo>
                  <a:cubicBezTo>
                    <a:pt x="11009" y="5902"/>
                    <a:pt x="10824" y="4929"/>
                    <a:pt x="10615" y="4071"/>
                  </a:cubicBezTo>
                  <a:cubicBezTo>
                    <a:pt x="11403" y="3863"/>
                    <a:pt x="12075" y="3585"/>
                    <a:pt x="12655" y="3283"/>
                  </a:cubicBezTo>
                  <a:close/>
                  <a:moveTo>
                    <a:pt x="3292" y="7339"/>
                  </a:moveTo>
                  <a:cubicBezTo>
                    <a:pt x="3292" y="8312"/>
                    <a:pt x="3477" y="9286"/>
                    <a:pt x="3663" y="10236"/>
                  </a:cubicBezTo>
                  <a:cubicBezTo>
                    <a:pt x="2898" y="10444"/>
                    <a:pt x="2226" y="10630"/>
                    <a:pt x="1646" y="10908"/>
                  </a:cubicBezTo>
                  <a:cubicBezTo>
                    <a:pt x="858" y="9865"/>
                    <a:pt x="488" y="8590"/>
                    <a:pt x="488" y="7339"/>
                  </a:cubicBezTo>
                  <a:close/>
                  <a:moveTo>
                    <a:pt x="13813" y="7339"/>
                  </a:moveTo>
                  <a:cubicBezTo>
                    <a:pt x="13813" y="8590"/>
                    <a:pt x="13419" y="9865"/>
                    <a:pt x="12655" y="10908"/>
                  </a:cubicBezTo>
                  <a:cubicBezTo>
                    <a:pt x="12075" y="10630"/>
                    <a:pt x="11403" y="10444"/>
                    <a:pt x="10615" y="10236"/>
                  </a:cubicBezTo>
                  <a:cubicBezTo>
                    <a:pt x="10824" y="9286"/>
                    <a:pt x="11009" y="8312"/>
                    <a:pt x="11009" y="7339"/>
                  </a:cubicBezTo>
                  <a:close/>
                  <a:moveTo>
                    <a:pt x="3755" y="10630"/>
                  </a:moveTo>
                  <a:cubicBezTo>
                    <a:pt x="4149" y="11696"/>
                    <a:pt x="4729" y="12947"/>
                    <a:pt x="5609" y="13619"/>
                  </a:cubicBezTo>
                  <a:cubicBezTo>
                    <a:pt x="4149" y="13341"/>
                    <a:pt x="2805" y="12461"/>
                    <a:pt x="1924" y="11302"/>
                  </a:cubicBezTo>
                  <a:cubicBezTo>
                    <a:pt x="2411" y="11024"/>
                    <a:pt x="3083" y="10815"/>
                    <a:pt x="3755" y="10630"/>
                  </a:cubicBezTo>
                  <a:close/>
                  <a:moveTo>
                    <a:pt x="10522" y="10630"/>
                  </a:moveTo>
                  <a:cubicBezTo>
                    <a:pt x="11195" y="10815"/>
                    <a:pt x="11867" y="11024"/>
                    <a:pt x="12353" y="11302"/>
                  </a:cubicBezTo>
                  <a:cubicBezTo>
                    <a:pt x="11496" y="12461"/>
                    <a:pt x="10129" y="13341"/>
                    <a:pt x="8692" y="13619"/>
                  </a:cubicBezTo>
                  <a:cubicBezTo>
                    <a:pt x="9549" y="12947"/>
                    <a:pt x="10129" y="11696"/>
                    <a:pt x="10522" y="10630"/>
                  </a:cubicBezTo>
                  <a:close/>
                  <a:moveTo>
                    <a:pt x="7347" y="479"/>
                  </a:moveTo>
                  <a:cubicBezTo>
                    <a:pt x="8205" y="595"/>
                    <a:pt x="8970" y="1174"/>
                    <a:pt x="9549" y="2333"/>
                  </a:cubicBezTo>
                  <a:cubicBezTo>
                    <a:pt x="9758" y="2797"/>
                    <a:pt x="9943" y="3191"/>
                    <a:pt x="10129" y="3770"/>
                  </a:cubicBezTo>
                  <a:cubicBezTo>
                    <a:pt x="9758" y="3770"/>
                    <a:pt x="9364" y="3863"/>
                    <a:pt x="8970" y="3863"/>
                  </a:cubicBezTo>
                  <a:lnTo>
                    <a:pt x="8970" y="4349"/>
                  </a:lnTo>
                  <a:cubicBezTo>
                    <a:pt x="9456" y="4257"/>
                    <a:pt x="9850" y="4164"/>
                    <a:pt x="10244" y="4164"/>
                  </a:cubicBezTo>
                  <a:cubicBezTo>
                    <a:pt x="10708" y="5995"/>
                    <a:pt x="10708" y="8220"/>
                    <a:pt x="10244" y="10143"/>
                  </a:cubicBezTo>
                  <a:cubicBezTo>
                    <a:pt x="9850" y="10050"/>
                    <a:pt x="9456" y="9958"/>
                    <a:pt x="8970" y="9958"/>
                  </a:cubicBezTo>
                  <a:lnTo>
                    <a:pt x="8970" y="10328"/>
                  </a:lnTo>
                  <a:cubicBezTo>
                    <a:pt x="9364" y="10328"/>
                    <a:pt x="9758" y="10444"/>
                    <a:pt x="10129" y="10537"/>
                  </a:cubicBezTo>
                  <a:cubicBezTo>
                    <a:pt x="9943" y="11024"/>
                    <a:pt x="9758" y="11487"/>
                    <a:pt x="9549" y="11881"/>
                  </a:cubicBezTo>
                  <a:cubicBezTo>
                    <a:pt x="8970" y="13040"/>
                    <a:pt x="8205" y="13712"/>
                    <a:pt x="7347" y="13805"/>
                  </a:cubicBezTo>
                  <a:lnTo>
                    <a:pt x="7347" y="10630"/>
                  </a:lnTo>
                  <a:lnTo>
                    <a:pt x="6954" y="10630"/>
                  </a:lnTo>
                  <a:lnTo>
                    <a:pt x="6954" y="13805"/>
                  </a:lnTo>
                  <a:cubicBezTo>
                    <a:pt x="6073" y="13712"/>
                    <a:pt x="5308" y="13040"/>
                    <a:pt x="4729" y="11881"/>
                  </a:cubicBezTo>
                  <a:cubicBezTo>
                    <a:pt x="4543" y="11487"/>
                    <a:pt x="4335" y="11024"/>
                    <a:pt x="4149" y="10537"/>
                  </a:cubicBezTo>
                  <a:cubicBezTo>
                    <a:pt x="4543" y="10444"/>
                    <a:pt x="4914" y="10328"/>
                    <a:pt x="5308" y="10328"/>
                  </a:cubicBezTo>
                  <a:lnTo>
                    <a:pt x="5308" y="9958"/>
                  </a:lnTo>
                  <a:cubicBezTo>
                    <a:pt x="4821" y="9958"/>
                    <a:pt x="4451" y="10050"/>
                    <a:pt x="4057" y="10143"/>
                  </a:cubicBezTo>
                  <a:cubicBezTo>
                    <a:pt x="3570" y="8220"/>
                    <a:pt x="3570" y="5995"/>
                    <a:pt x="4057" y="4164"/>
                  </a:cubicBezTo>
                  <a:cubicBezTo>
                    <a:pt x="4451" y="4164"/>
                    <a:pt x="4821" y="4257"/>
                    <a:pt x="5308" y="4349"/>
                  </a:cubicBezTo>
                  <a:lnTo>
                    <a:pt x="5308" y="3863"/>
                  </a:lnTo>
                  <a:cubicBezTo>
                    <a:pt x="4914" y="3863"/>
                    <a:pt x="4543" y="3770"/>
                    <a:pt x="4149" y="3770"/>
                  </a:cubicBezTo>
                  <a:cubicBezTo>
                    <a:pt x="4335" y="3191"/>
                    <a:pt x="4543" y="2797"/>
                    <a:pt x="4729" y="2333"/>
                  </a:cubicBezTo>
                  <a:cubicBezTo>
                    <a:pt x="5308" y="1174"/>
                    <a:pt x="6073" y="595"/>
                    <a:pt x="6954" y="479"/>
                  </a:cubicBezTo>
                  <a:lnTo>
                    <a:pt x="6954" y="3585"/>
                  </a:lnTo>
                  <a:lnTo>
                    <a:pt x="7347" y="3585"/>
                  </a:lnTo>
                  <a:lnTo>
                    <a:pt x="7347" y="479"/>
                  </a:lnTo>
                  <a:close/>
                  <a:moveTo>
                    <a:pt x="7145" y="0"/>
                  </a:moveTo>
                  <a:cubicBezTo>
                    <a:pt x="5633" y="0"/>
                    <a:pt x="4127" y="486"/>
                    <a:pt x="2898" y="1452"/>
                  </a:cubicBezTo>
                  <a:lnTo>
                    <a:pt x="3083" y="1754"/>
                  </a:lnTo>
                  <a:cubicBezTo>
                    <a:pt x="3871" y="1174"/>
                    <a:pt x="4729" y="780"/>
                    <a:pt x="5609" y="595"/>
                  </a:cubicBezTo>
                  <a:lnTo>
                    <a:pt x="5609" y="595"/>
                  </a:lnTo>
                  <a:cubicBezTo>
                    <a:pt x="4729" y="1360"/>
                    <a:pt x="4149" y="2518"/>
                    <a:pt x="3755" y="3677"/>
                  </a:cubicBezTo>
                  <a:cubicBezTo>
                    <a:pt x="3083" y="3492"/>
                    <a:pt x="2411" y="3191"/>
                    <a:pt x="1924" y="3005"/>
                  </a:cubicBezTo>
                  <a:cubicBezTo>
                    <a:pt x="2226" y="2611"/>
                    <a:pt x="2504" y="2333"/>
                    <a:pt x="2805" y="2032"/>
                  </a:cubicBezTo>
                  <a:lnTo>
                    <a:pt x="2504" y="1638"/>
                  </a:lnTo>
                  <a:cubicBezTo>
                    <a:pt x="974" y="3098"/>
                    <a:pt x="1" y="5021"/>
                    <a:pt x="1" y="7153"/>
                  </a:cubicBezTo>
                  <a:cubicBezTo>
                    <a:pt x="1" y="11024"/>
                    <a:pt x="3176" y="14199"/>
                    <a:pt x="7139" y="14199"/>
                  </a:cubicBezTo>
                  <a:cubicBezTo>
                    <a:pt x="11102" y="14199"/>
                    <a:pt x="14300" y="11024"/>
                    <a:pt x="14300" y="7153"/>
                  </a:cubicBezTo>
                  <a:cubicBezTo>
                    <a:pt x="14300" y="5230"/>
                    <a:pt x="13512" y="3492"/>
                    <a:pt x="12168" y="2125"/>
                  </a:cubicBezTo>
                  <a:cubicBezTo>
                    <a:pt x="10800" y="706"/>
                    <a:pt x="8968" y="0"/>
                    <a:pt x="71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42"/>
            <p:cNvSpPr/>
            <p:nvPr/>
          </p:nvSpPr>
          <p:spPr>
            <a:xfrm>
              <a:off x="7888650" y="2783325"/>
              <a:ext cx="144850" cy="144875"/>
            </a:xfrm>
            <a:custGeom>
              <a:avLst/>
              <a:gdLst/>
              <a:ahLst/>
              <a:cxnLst/>
              <a:rect l="l" t="t" r="r" b="b"/>
              <a:pathLst>
                <a:path w="5794" h="5795" extrusionOk="0">
                  <a:moveTo>
                    <a:pt x="2897" y="1"/>
                  </a:moveTo>
                  <a:cubicBezTo>
                    <a:pt x="1251" y="1"/>
                    <a:pt x="0" y="1252"/>
                    <a:pt x="0" y="2897"/>
                  </a:cubicBezTo>
                  <a:cubicBezTo>
                    <a:pt x="0" y="4450"/>
                    <a:pt x="1251" y="5794"/>
                    <a:pt x="2897" y="5794"/>
                  </a:cubicBezTo>
                  <a:cubicBezTo>
                    <a:pt x="3778" y="5794"/>
                    <a:pt x="4542" y="5400"/>
                    <a:pt x="5029" y="4821"/>
                  </a:cubicBezTo>
                  <a:lnTo>
                    <a:pt x="4728" y="4543"/>
                  </a:lnTo>
                  <a:cubicBezTo>
                    <a:pt x="4264" y="5030"/>
                    <a:pt x="3569" y="5400"/>
                    <a:pt x="2897" y="5400"/>
                  </a:cubicBezTo>
                  <a:cubicBezTo>
                    <a:pt x="1553" y="5400"/>
                    <a:pt x="394" y="4242"/>
                    <a:pt x="394" y="2897"/>
                  </a:cubicBezTo>
                  <a:cubicBezTo>
                    <a:pt x="394" y="1437"/>
                    <a:pt x="1553" y="395"/>
                    <a:pt x="2897" y="395"/>
                  </a:cubicBezTo>
                  <a:cubicBezTo>
                    <a:pt x="4264" y="395"/>
                    <a:pt x="5423" y="1437"/>
                    <a:pt x="5423" y="2897"/>
                  </a:cubicBezTo>
                  <a:cubicBezTo>
                    <a:pt x="5423" y="3384"/>
                    <a:pt x="5214" y="3871"/>
                    <a:pt x="5029" y="4242"/>
                  </a:cubicBezTo>
                  <a:lnTo>
                    <a:pt x="5307" y="4450"/>
                  </a:lnTo>
                  <a:cubicBezTo>
                    <a:pt x="5608" y="3964"/>
                    <a:pt x="5794" y="3477"/>
                    <a:pt x="5794" y="2897"/>
                  </a:cubicBezTo>
                  <a:cubicBezTo>
                    <a:pt x="5794" y="1252"/>
                    <a:pt x="4542" y="1"/>
                    <a:pt x="28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42"/>
            <p:cNvSpPr/>
            <p:nvPr/>
          </p:nvSpPr>
          <p:spPr>
            <a:xfrm>
              <a:off x="7937300" y="2802450"/>
              <a:ext cx="48125" cy="103725"/>
            </a:xfrm>
            <a:custGeom>
              <a:avLst/>
              <a:gdLst/>
              <a:ahLst/>
              <a:cxnLst/>
              <a:rect l="l" t="t" r="r" b="b"/>
              <a:pathLst>
                <a:path w="1925" h="4149" extrusionOk="0">
                  <a:moveTo>
                    <a:pt x="766" y="881"/>
                  </a:moveTo>
                  <a:lnTo>
                    <a:pt x="766" y="1831"/>
                  </a:lnTo>
                  <a:cubicBezTo>
                    <a:pt x="580" y="1831"/>
                    <a:pt x="372" y="1646"/>
                    <a:pt x="372" y="1460"/>
                  </a:cubicBezTo>
                  <a:lnTo>
                    <a:pt x="372" y="1368"/>
                  </a:lnTo>
                  <a:cubicBezTo>
                    <a:pt x="372" y="1159"/>
                    <a:pt x="580" y="974"/>
                    <a:pt x="766" y="881"/>
                  </a:cubicBezTo>
                  <a:close/>
                  <a:moveTo>
                    <a:pt x="1159" y="2318"/>
                  </a:moveTo>
                  <a:cubicBezTo>
                    <a:pt x="1345" y="2318"/>
                    <a:pt x="1530" y="2526"/>
                    <a:pt x="1530" y="2712"/>
                  </a:cubicBezTo>
                  <a:lnTo>
                    <a:pt x="1530" y="2805"/>
                  </a:lnTo>
                  <a:cubicBezTo>
                    <a:pt x="1530" y="3106"/>
                    <a:pt x="1345" y="3291"/>
                    <a:pt x="1159" y="3384"/>
                  </a:cubicBezTo>
                  <a:lnTo>
                    <a:pt x="1159" y="2318"/>
                  </a:lnTo>
                  <a:close/>
                  <a:moveTo>
                    <a:pt x="766" y="0"/>
                  </a:moveTo>
                  <a:lnTo>
                    <a:pt x="766" y="394"/>
                  </a:lnTo>
                  <a:cubicBezTo>
                    <a:pt x="279" y="487"/>
                    <a:pt x="1" y="881"/>
                    <a:pt x="1" y="1368"/>
                  </a:cubicBezTo>
                  <a:lnTo>
                    <a:pt x="1" y="1460"/>
                  </a:lnTo>
                  <a:cubicBezTo>
                    <a:pt x="1" y="1947"/>
                    <a:pt x="279" y="2225"/>
                    <a:pt x="766" y="2318"/>
                  </a:cubicBezTo>
                  <a:lnTo>
                    <a:pt x="766" y="3384"/>
                  </a:lnTo>
                  <a:cubicBezTo>
                    <a:pt x="580" y="3291"/>
                    <a:pt x="372" y="3106"/>
                    <a:pt x="372" y="2805"/>
                  </a:cubicBezTo>
                  <a:lnTo>
                    <a:pt x="1" y="2805"/>
                  </a:lnTo>
                  <a:cubicBezTo>
                    <a:pt x="1" y="3291"/>
                    <a:pt x="279" y="3685"/>
                    <a:pt x="766" y="3778"/>
                  </a:cubicBezTo>
                  <a:lnTo>
                    <a:pt x="766" y="4149"/>
                  </a:lnTo>
                  <a:lnTo>
                    <a:pt x="1159" y="4149"/>
                  </a:lnTo>
                  <a:lnTo>
                    <a:pt x="1159" y="3778"/>
                  </a:lnTo>
                  <a:cubicBezTo>
                    <a:pt x="1623" y="3685"/>
                    <a:pt x="1924" y="3291"/>
                    <a:pt x="1924" y="2805"/>
                  </a:cubicBezTo>
                  <a:lnTo>
                    <a:pt x="1924" y="2712"/>
                  </a:lnTo>
                  <a:cubicBezTo>
                    <a:pt x="1924" y="2318"/>
                    <a:pt x="1623" y="1947"/>
                    <a:pt x="1159" y="1947"/>
                  </a:cubicBezTo>
                  <a:lnTo>
                    <a:pt x="1159" y="881"/>
                  </a:lnTo>
                  <a:cubicBezTo>
                    <a:pt x="1345" y="974"/>
                    <a:pt x="1530" y="1066"/>
                    <a:pt x="1530" y="1368"/>
                  </a:cubicBezTo>
                  <a:lnTo>
                    <a:pt x="1924" y="1368"/>
                  </a:lnTo>
                  <a:cubicBezTo>
                    <a:pt x="1924" y="881"/>
                    <a:pt x="1623" y="487"/>
                    <a:pt x="1159" y="394"/>
                  </a:cubicBezTo>
                  <a:lnTo>
                    <a:pt x="115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42"/>
            <p:cNvSpPr/>
            <p:nvPr/>
          </p:nvSpPr>
          <p:spPr>
            <a:xfrm>
              <a:off x="7997550" y="2851125"/>
              <a:ext cx="9300" cy="9275"/>
            </a:xfrm>
            <a:custGeom>
              <a:avLst/>
              <a:gdLst/>
              <a:ahLst/>
              <a:cxnLst/>
              <a:rect l="l" t="t" r="r" b="b"/>
              <a:pathLst>
                <a:path w="372" h="371" extrusionOk="0">
                  <a:moveTo>
                    <a:pt x="1" y="0"/>
                  </a:moveTo>
                  <a:lnTo>
                    <a:pt x="1" y="371"/>
                  </a:lnTo>
                  <a:lnTo>
                    <a:pt x="372" y="371"/>
                  </a:lnTo>
                  <a:lnTo>
                    <a:pt x="3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42"/>
            <p:cNvSpPr/>
            <p:nvPr/>
          </p:nvSpPr>
          <p:spPr>
            <a:xfrm>
              <a:off x="7915300" y="2851125"/>
              <a:ext cx="9875" cy="9275"/>
            </a:xfrm>
            <a:custGeom>
              <a:avLst/>
              <a:gdLst/>
              <a:ahLst/>
              <a:cxnLst/>
              <a:rect l="l" t="t" r="r" b="b"/>
              <a:pathLst>
                <a:path w="395" h="371" extrusionOk="0">
                  <a:moveTo>
                    <a:pt x="0" y="0"/>
                  </a:moveTo>
                  <a:lnTo>
                    <a:pt x="0" y="371"/>
                  </a:lnTo>
                  <a:lnTo>
                    <a:pt x="394" y="371"/>
                  </a:lnTo>
                  <a:lnTo>
                    <a:pt x="3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451;p42"/>
            <p:cNvSpPr/>
            <p:nvPr/>
          </p:nvSpPr>
          <p:spPr>
            <a:xfrm>
              <a:off x="7826075" y="2812300"/>
              <a:ext cx="12175" cy="9875"/>
            </a:xfrm>
            <a:custGeom>
              <a:avLst/>
              <a:gdLst/>
              <a:ahLst/>
              <a:cxnLst/>
              <a:rect l="l" t="t" r="r" b="b"/>
              <a:pathLst>
                <a:path w="487" h="395" extrusionOk="0">
                  <a:moveTo>
                    <a:pt x="0" y="0"/>
                  </a:moveTo>
                  <a:lnTo>
                    <a:pt x="0" y="394"/>
                  </a:lnTo>
                  <a:lnTo>
                    <a:pt x="487" y="394"/>
                  </a:lnTo>
                  <a:lnTo>
                    <a:pt x="4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452;p42"/>
            <p:cNvSpPr/>
            <p:nvPr/>
          </p:nvSpPr>
          <p:spPr>
            <a:xfrm>
              <a:off x="8053175" y="2732350"/>
              <a:ext cx="9300" cy="12175"/>
            </a:xfrm>
            <a:custGeom>
              <a:avLst/>
              <a:gdLst/>
              <a:ahLst/>
              <a:cxnLst/>
              <a:rect l="l" t="t" r="r" b="b"/>
              <a:pathLst>
                <a:path w="372" h="487" extrusionOk="0">
                  <a:moveTo>
                    <a:pt x="1" y="0"/>
                  </a:moveTo>
                  <a:lnTo>
                    <a:pt x="1" y="487"/>
                  </a:lnTo>
                  <a:lnTo>
                    <a:pt x="372" y="487"/>
                  </a:lnTo>
                  <a:lnTo>
                    <a:pt x="37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453;p42"/>
            <p:cNvSpPr/>
            <p:nvPr/>
          </p:nvSpPr>
          <p:spPr>
            <a:xfrm>
              <a:off x="7927450" y="2969300"/>
              <a:ext cx="12200" cy="12200"/>
            </a:xfrm>
            <a:custGeom>
              <a:avLst/>
              <a:gdLst/>
              <a:ahLst/>
              <a:cxnLst/>
              <a:rect l="l" t="t" r="r" b="b"/>
              <a:pathLst>
                <a:path w="488" h="488" extrusionOk="0">
                  <a:moveTo>
                    <a:pt x="1" y="1"/>
                  </a:moveTo>
                  <a:lnTo>
                    <a:pt x="1" y="487"/>
                  </a:lnTo>
                  <a:lnTo>
                    <a:pt x="487" y="487"/>
                  </a:lnTo>
                  <a:lnTo>
                    <a:pt x="4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54" name="Google Shape;454;p42"/>
          <p:cNvSpPr/>
          <p:nvPr/>
        </p:nvSpPr>
        <p:spPr>
          <a:xfrm>
            <a:off x="737459" y="1526680"/>
            <a:ext cx="283800" cy="283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5" name="Google Shape;455;p42"/>
          <p:cNvSpPr/>
          <p:nvPr/>
        </p:nvSpPr>
        <p:spPr>
          <a:xfrm>
            <a:off x="7884875" y="3980700"/>
            <a:ext cx="422400" cy="422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9" name="Google Shape;459;p42"/>
          <p:cNvSpPr txBox="1">
            <a:spLocks noGrp="1"/>
          </p:cNvSpPr>
          <p:nvPr>
            <p:ph type="subTitle" idx="3"/>
          </p:nvPr>
        </p:nvSpPr>
        <p:spPr>
          <a:xfrm>
            <a:off x="3431114" y="2158683"/>
            <a:ext cx="2233964" cy="136523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500" b="0" i="0" dirty="0">
                <a:solidFill>
                  <a:schemeClr val="tx1">
                    <a:lumMod val="75000"/>
                  </a:schemeClr>
                </a:solidFill>
                <a:effectLst/>
                <a:latin typeface="Droid Serif"/>
              </a:rPr>
              <a:t>Cookie will record information such as login name, password and options selected by user. This information is stored in the computer to identify the user when visiting  a website</a:t>
            </a:r>
            <a:endParaRPr sz="1500" dirty="0">
              <a:solidFill>
                <a:schemeClr val="tx1">
                  <a:lumMod val="75000"/>
                </a:schemeClr>
              </a:solidFill>
              <a:latin typeface="Droid Serif"/>
            </a:endParaRPr>
          </a:p>
        </p:txBody>
      </p:sp>
      <p:sp>
        <p:nvSpPr>
          <p:cNvPr id="45" name="Google Shape;483;p44">
            <a:extLst>
              <a:ext uri="{FF2B5EF4-FFF2-40B4-BE49-F238E27FC236}">
                <a16:creationId xmlns:a16="http://schemas.microsoft.com/office/drawing/2014/main" id="{E7B6B7CB-ABA1-44AC-B5EB-C4EF702BF3E3}"/>
              </a:ext>
            </a:extLst>
          </p:cNvPr>
          <p:cNvSpPr txBox="1">
            <a:spLocks/>
          </p:cNvSpPr>
          <p:nvPr/>
        </p:nvSpPr>
        <p:spPr>
          <a:xfrm>
            <a:off x="521304" y="94673"/>
            <a:ext cx="7704000" cy="54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Tenor Sans"/>
              <a:buNone/>
              <a:defRPr sz="2500" b="0" i="0" u="none" strike="noStrike" cap="none">
                <a:solidFill>
                  <a:schemeClr val="dk1"/>
                </a:solidFill>
                <a:latin typeface="Tenor Sans"/>
                <a:ea typeface="Tenor Sans"/>
                <a:cs typeface="Tenor Sans"/>
                <a:sym typeface="Tenor San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333A56"/>
              </a:buClr>
              <a:buSzPts val="2500"/>
              <a:buFont typeface="Tenor Sans"/>
              <a:buNone/>
              <a:tabLst/>
              <a:defRPr/>
            </a:pPr>
            <a:r>
              <a:rPr kumimoji="0" lang="vi-VN" sz="3000" b="0" i="0" u="none" strike="noStrike" kern="0" cap="none" spc="0" normalizeH="0" baseline="0" noProof="0" dirty="0">
                <a:ln>
                  <a:noFill/>
                </a:ln>
                <a:solidFill>
                  <a:srgbClr val="333A56"/>
                </a:solidFill>
                <a:effectLst/>
                <a:uLnTx/>
                <a:uFillTx/>
                <a:sym typeface="Tenor Sans"/>
              </a:rPr>
              <a:t>2.</a:t>
            </a:r>
            <a:r>
              <a:rPr kumimoji="0" lang="en-US" sz="3000" b="0" i="0" u="none" strike="noStrike" kern="0" cap="none" spc="0" normalizeH="0" baseline="0" noProof="0" dirty="0">
                <a:ln>
                  <a:noFill/>
                </a:ln>
                <a:solidFill>
                  <a:srgbClr val="333A56"/>
                </a:solidFill>
                <a:effectLst/>
                <a:uLnTx/>
                <a:uFillTx/>
                <a:latin typeface="Tenor Sans"/>
                <a:sym typeface="Tenor Sans"/>
              </a:rPr>
              <a:t>6</a:t>
            </a:r>
            <a:r>
              <a:rPr kumimoji="0" lang="vi-VN" sz="3000" b="0" i="0" u="none" strike="noStrike" kern="0" cap="none" spc="0" normalizeH="0" baseline="0" noProof="0" dirty="0">
                <a:ln>
                  <a:noFill/>
                </a:ln>
                <a:solidFill>
                  <a:srgbClr val="333A56"/>
                </a:solidFill>
                <a:effectLst/>
                <a:uLnTx/>
                <a:uFillTx/>
                <a:sym typeface="Tenor Sans"/>
              </a:rPr>
              <a:t>. </a:t>
            </a:r>
            <a:r>
              <a:rPr kumimoji="0" lang="en-US" sz="3000" b="0" i="0" u="none" strike="noStrike" kern="0" cap="none" spc="0" normalizeH="0" baseline="0" noProof="0" dirty="0">
                <a:ln>
                  <a:noFill/>
                </a:ln>
                <a:solidFill>
                  <a:srgbClr val="333A56"/>
                </a:solidFill>
                <a:effectLst/>
                <a:uLnTx/>
                <a:uFillTx/>
                <a:latin typeface="Tenor Sans"/>
                <a:sym typeface="Tenor Sans"/>
              </a:rPr>
              <a:t>COOKIE</a:t>
            </a:r>
            <a:endParaRPr kumimoji="0" lang="vi-VN" sz="3000" b="0" i="0" u="none" strike="noStrike" kern="0" cap="none" spc="0" normalizeH="0" baseline="0" noProof="0" dirty="0">
              <a:ln>
                <a:noFill/>
              </a:ln>
              <a:solidFill>
                <a:srgbClr val="333A56"/>
              </a:solidFill>
              <a:effectLst/>
              <a:uLnTx/>
              <a:uFillTx/>
              <a:sym typeface="Tenor Sans"/>
            </a:endParaRPr>
          </a:p>
        </p:txBody>
      </p:sp>
      <p:sp>
        <p:nvSpPr>
          <p:cNvPr id="49" name="TextBox 48">
            <a:extLst>
              <a:ext uri="{FF2B5EF4-FFF2-40B4-BE49-F238E27FC236}">
                <a16:creationId xmlns:a16="http://schemas.microsoft.com/office/drawing/2014/main" id="{7BC19B3D-53B5-40EB-A718-AC24CF1D7205}"/>
              </a:ext>
            </a:extLst>
          </p:cNvPr>
          <p:cNvSpPr txBox="1"/>
          <p:nvPr/>
        </p:nvSpPr>
        <p:spPr>
          <a:xfrm>
            <a:off x="998127" y="1887819"/>
            <a:ext cx="2075197" cy="209288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3D3D4E"/>
                </a:solidFill>
                <a:effectLst/>
                <a:uLnTx/>
                <a:uFillTx/>
                <a:latin typeface="Droid Serif"/>
                <a:cs typeface="Arial"/>
                <a:sym typeface="Arial"/>
              </a:rPr>
              <a:t>A </a:t>
            </a:r>
            <a:r>
              <a:rPr kumimoji="0" lang="en-US" sz="1300" b="1" i="0" u="none" strike="noStrike" kern="0" cap="none" spc="0" normalizeH="0" baseline="0" noProof="0" dirty="0">
                <a:ln>
                  <a:noFill/>
                </a:ln>
                <a:solidFill>
                  <a:srgbClr val="3D3D4E"/>
                </a:solidFill>
                <a:effectLst/>
                <a:uLnTx/>
                <a:uFillTx/>
                <a:latin typeface="Droid Serif"/>
                <a:cs typeface="Arial"/>
                <a:sym typeface="Arial"/>
              </a:rPr>
              <a:t>cookie</a:t>
            </a:r>
            <a:r>
              <a:rPr kumimoji="0" lang="en-US" sz="1300" b="0" i="0" u="none" strike="noStrike" kern="0" cap="none" spc="0" normalizeH="0" baseline="0" noProof="0" dirty="0">
                <a:ln>
                  <a:noFill/>
                </a:ln>
                <a:solidFill>
                  <a:srgbClr val="3D3D4E"/>
                </a:solidFill>
                <a:effectLst/>
                <a:uLnTx/>
                <a:uFillTx/>
                <a:latin typeface="Droid Serif"/>
                <a:cs typeface="Arial"/>
                <a:sym typeface="Arial"/>
              </a:rPr>
              <a:t> is a unique ID assigned to clients when they first visit a website. Whenever this client connects to the server again, it will send the cookie that was given earlier by the server. The server will then recognize that it is the same user.</a:t>
            </a:r>
            <a:endParaRPr kumimoji="0" lang="vi-VN" sz="13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ubtitle 2">
            <a:extLst>
              <a:ext uri="{FF2B5EF4-FFF2-40B4-BE49-F238E27FC236}">
                <a16:creationId xmlns:a16="http://schemas.microsoft.com/office/drawing/2014/main" id="{1D5D8786-DE57-45E9-9BE5-64A0273836F1}"/>
              </a:ext>
            </a:extLst>
          </p:cNvPr>
          <p:cNvSpPr>
            <a:spLocks noGrp="1" noChangeArrowheads="1"/>
          </p:cNvSpPr>
          <p:nvPr>
            <p:ph type="subTitle" idx="5"/>
          </p:nvPr>
        </p:nvSpPr>
        <p:spPr bwMode="auto">
          <a:xfrm>
            <a:off x="5993503" y="1742676"/>
            <a:ext cx="2313772" cy="1134932"/>
          </a:xfrm>
          <a:prstGeom prst="rect">
            <a:avLst/>
          </a:prstGeom>
          <a:noFill/>
          <a:ln>
            <a:noFill/>
          </a:ln>
          <a:effectLst/>
        </p:spPr>
        <p:txBody>
          <a:bodyPr vert="horz" wrap="square" lIns="0" tIns="-9522" rIns="0" bIns="-9522" numCol="1" anchor="ctr" anchorCtr="0" compatLnSpc="1">
            <a:prstTxWarp prst="textNoShape">
              <a:avLst/>
            </a:prstTxWarp>
            <a:spAutoFit/>
          </a:bodyPr>
          <a:lstStyle/>
          <a:p>
            <a:pPr marL="88900" lvl="1" indent="0" algn="just" eaLnBrk="0" fontAlgn="base" hangingPunct="0">
              <a:spcBef>
                <a:spcPct val="0"/>
              </a:spcBef>
              <a:spcAft>
                <a:spcPct val="0"/>
              </a:spcAft>
              <a:buClrTx/>
              <a:buSzTx/>
            </a:pPr>
            <a:r>
              <a:rPr kumimoji="0" lang="vi-VN" altLang="vi-VN" sz="1500" b="0" i="0" u="none" strike="noStrike" cap="none" normalizeH="0" baseline="0" dirty="0" err="1">
                <a:ln>
                  <a:noFill/>
                </a:ln>
                <a:solidFill>
                  <a:srgbClr val="202124"/>
                </a:solidFill>
                <a:effectLst/>
                <a:latin typeface="Droid Serif"/>
              </a:rPr>
              <a:t>Cookies</a:t>
            </a:r>
            <a:r>
              <a:rPr kumimoji="0" lang="vi-VN" altLang="vi-VN" sz="1500" b="0" i="0" u="none" strike="noStrike" cap="none" normalizeH="0" baseline="0" dirty="0">
                <a:ln>
                  <a:noFill/>
                </a:ln>
                <a:solidFill>
                  <a:srgbClr val="202124"/>
                </a:solidFill>
                <a:effectLst/>
                <a:latin typeface="Droid Serif"/>
              </a:rPr>
              <a:t> </a:t>
            </a:r>
            <a:r>
              <a:rPr kumimoji="0" lang="vi-VN" altLang="vi-VN" sz="1500" b="0" i="0" u="none" strike="noStrike" cap="none" normalizeH="0" baseline="0" dirty="0" err="1">
                <a:ln>
                  <a:noFill/>
                </a:ln>
                <a:solidFill>
                  <a:srgbClr val="202124"/>
                </a:solidFill>
                <a:effectLst/>
                <a:latin typeface="Droid Serif"/>
              </a:rPr>
              <a:t>help</a:t>
            </a:r>
            <a:r>
              <a:rPr kumimoji="0" lang="vi-VN" altLang="vi-VN" sz="1500" b="0" i="0" u="none" strike="noStrike" cap="none" normalizeH="0" baseline="0" dirty="0">
                <a:ln>
                  <a:noFill/>
                </a:ln>
                <a:solidFill>
                  <a:srgbClr val="202124"/>
                </a:solidFill>
                <a:effectLst/>
                <a:latin typeface="Droid Serif"/>
              </a:rPr>
              <a:t> </a:t>
            </a:r>
            <a:r>
              <a:rPr kumimoji="0" lang="vi-VN" altLang="vi-VN" sz="1500" b="0" i="0" u="none" strike="noStrike" cap="none" normalizeH="0" baseline="0" dirty="0" err="1">
                <a:ln>
                  <a:noFill/>
                </a:ln>
                <a:solidFill>
                  <a:srgbClr val="202124"/>
                </a:solidFill>
                <a:effectLst/>
                <a:latin typeface="Droid Serif"/>
              </a:rPr>
              <a:t>users</a:t>
            </a:r>
            <a:r>
              <a:rPr kumimoji="0" lang="vi-VN" altLang="vi-VN" sz="1500" b="0" i="0" u="none" strike="noStrike" cap="none" normalizeH="0" baseline="0" dirty="0">
                <a:ln>
                  <a:noFill/>
                </a:ln>
                <a:solidFill>
                  <a:srgbClr val="202124"/>
                </a:solidFill>
                <a:effectLst/>
                <a:latin typeface="Droid Serif"/>
              </a:rPr>
              <a:t> </a:t>
            </a:r>
            <a:r>
              <a:rPr kumimoji="0" lang="vi-VN" altLang="vi-VN" sz="1500" b="0" i="0" u="none" strike="noStrike" cap="none" normalizeH="0" baseline="0" dirty="0" err="1">
                <a:ln>
                  <a:noFill/>
                </a:ln>
                <a:solidFill>
                  <a:srgbClr val="202124"/>
                </a:solidFill>
                <a:effectLst/>
                <a:latin typeface="Droid Serif"/>
              </a:rPr>
              <a:t>access</a:t>
            </a:r>
            <a:r>
              <a:rPr kumimoji="0" lang="vi-VN" altLang="vi-VN" sz="1500" b="0" i="0" u="none" strike="noStrike" cap="none" normalizeH="0" baseline="0" dirty="0">
                <a:ln>
                  <a:noFill/>
                </a:ln>
                <a:solidFill>
                  <a:srgbClr val="202124"/>
                </a:solidFill>
                <a:effectLst/>
                <a:latin typeface="Droid Serif"/>
              </a:rPr>
              <a:t> the </a:t>
            </a:r>
            <a:r>
              <a:rPr kumimoji="0" lang="vi-VN" altLang="vi-VN" sz="1500" b="0" i="0" u="none" strike="noStrike" cap="none" normalizeH="0" baseline="0" dirty="0" err="1">
                <a:ln>
                  <a:noFill/>
                </a:ln>
                <a:solidFill>
                  <a:srgbClr val="202124"/>
                </a:solidFill>
                <a:effectLst/>
                <a:latin typeface="Droid Serif"/>
              </a:rPr>
              <a:t>Website</a:t>
            </a:r>
            <a:r>
              <a:rPr kumimoji="0" lang="vi-VN" altLang="vi-VN" sz="1500" b="0" i="0" u="none" strike="noStrike" cap="none" normalizeH="0" baseline="0" dirty="0">
                <a:ln>
                  <a:noFill/>
                </a:ln>
                <a:solidFill>
                  <a:srgbClr val="202124"/>
                </a:solidFill>
                <a:effectLst/>
                <a:latin typeface="Droid Serif"/>
              </a:rPr>
              <a:t> </a:t>
            </a:r>
            <a:r>
              <a:rPr kumimoji="0" lang="vi-VN" altLang="vi-VN" sz="1500" b="0" i="0" u="none" strike="noStrike" cap="none" normalizeH="0" baseline="0" dirty="0" err="1">
                <a:ln>
                  <a:noFill/>
                </a:ln>
                <a:solidFill>
                  <a:srgbClr val="202124"/>
                </a:solidFill>
                <a:effectLst/>
                <a:latin typeface="Droid Serif"/>
              </a:rPr>
              <a:t>faster</a:t>
            </a:r>
            <a:r>
              <a:rPr kumimoji="0" lang="vi-VN" altLang="vi-VN" sz="1500" b="0" i="0" u="none" strike="noStrike" cap="none" normalizeH="0" baseline="0" dirty="0">
                <a:ln>
                  <a:noFill/>
                </a:ln>
                <a:solidFill>
                  <a:srgbClr val="202124"/>
                </a:solidFill>
                <a:effectLst/>
                <a:latin typeface="Droid Serif"/>
              </a:rPr>
              <a:t>, </a:t>
            </a:r>
            <a:r>
              <a:rPr kumimoji="0" lang="vi-VN" altLang="vi-VN" sz="1500" b="0" i="0" u="none" strike="noStrike" cap="none" normalizeH="0" baseline="0" dirty="0" err="1">
                <a:ln>
                  <a:noFill/>
                </a:ln>
                <a:solidFill>
                  <a:srgbClr val="202124"/>
                </a:solidFill>
                <a:effectLst/>
                <a:latin typeface="Droid Serif"/>
              </a:rPr>
              <a:t>more</a:t>
            </a:r>
            <a:r>
              <a:rPr kumimoji="0" lang="vi-VN" altLang="vi-VN" sz="1500" b="0" i="0" u="none" strike="noStrike" cap="none" normalizeH="0" baseline="0" dirty="0">
                <a:ln>
                  <a:noFill/>
                </a:ln>
                <a:solidFill>
                  <a:srgbClr val="202124"/>
                </a:solidFill>
                <a:effectLst/>
                <a:latin typeface="Droid Serif"/>
              </a:rPr>
              <a:t> </a:t>
            </a:r>
            <a:r>
              <a:rPr kumimoji="0" lang="vi-VN" altLang="vi-VN" sz="1500" b="0" i="0" u="none" strike="noStrike" cap="none" normalizeH="0" baseline="0" dirty="0" err="1">
                <a:ln>
                  <a:noFill/>
                </a:ln>
                <a:solidFill>
                  <a:srgbClr val="202124"/>
                </a:solidFill>
                <a:effectLst/>
                <a:latin typeface="Droid Serif"/>
              </a:rPr>
              <a:t>convenient</a:t>
            </a:r>
            <a:r>
              <a:rPr kumimoji="0" lang="vi-VN" altLang="vi-VN" sz="1500" b="0" i="0" u="none" strike="noStrike" cap="none" normalizeH="0" baseline="0" dirty="0">
                <a:ln>
                  <a:noFill/>
                </a:ln>
                <a:solidFill>
                  <a:srgbClr val="202124"/>
                </a:solidFill>
                <a:effectLst/>
                <a:latin typeface="Droid Serif"/>
              </a:rPr>
              <a:t>, </a:t>
            </a:r>
            <a:r>
              <a:rPr kumimoji="0" lang="vi-VN" altLang="vi-VN" sz="1500" b="0" i="0" u="none" strike="noStrike" cap="none" normalizeH="0" baseline="0" dirty="0" err="1">
                <a:ln>
                  <a:noFill/>
                </a:ln>
                <a:solidFill>
                  <a:srgbClr val="202124"/>
                </a:solidFill>
                <a:effectLst/>
                <a:latin typeface="Droid Serif"/>
              </a:rPr>
              <a:t>and</a:t>
            </a:r>
            <a:r>
              <a:rPr kumimoji="0" lang="vi-VN" altLang="vi-VN" sz="1500" b="0" i="0" u="none" strike="noStrike" cap="none" normalizeH="0" baseline="0" dirty="0">
                <a:ln>
                  <a:noFill/>
                </a:ln>
                <a:solidFill>
                  <a:srgbClr val="202124"/>
                </a:solidFill>
                <a:effectLst/>
                <a:latin typeface="Droid Serif"/>
              </a:rPr>
              <a:t> do </a:t>
            </a:r>
            <a:r>
              <a:rPr kumimoji="0" lang="vi-VN" altLang="vi-VN" sz="1500" b="0" i="0" u="none" strike="noStrike" cap="none" normalizeH="0" baseline="0" dirty="0" err="1">
                <a:ln>
                  <a:noFill/>
                </a:ln>
                <a:solidFill>
                  <a:srgbClr val="202124"/>
                </a:solidFill>
                <a:effectLst/>
                <a:latin typeface="Droid Serif"/>
              </a:rPr>
              <a:t>not</a:t>
            </a:r>
            <a:r>
              <a:rPr kumimoji="0" lang="vi-VN" altLang="vi-VN" sz="1500" b="0" i="0" u="none" strike="noStrike" cap="none" normalizeH="0" baseline="0" dirty="0">
                <a:ln>
                  <a:noFill/>
                </a:ln>
                <a:solidFill>
                  <a:srgbClr val="202124"/>
                </a:solidFill>
                <a:effectLst/>
                <a:latin typeface="Droid Serif"/>
              </a:rPr>
              <a:t> </a:t>
            </a:r>
            <a:r>
              <a:rPr kumimoji="0" lang="vi-VN" altLang="vi-VN" sz="1500" b="0" i="0" u="none" strike="noStrike" cap="none" normalizeH="0" baseline="0" dirty="0" err="1">
                <a:ln>
                  <a:noFill/>
                </a:ln>
                <a:solidFill>
                  <a:srgbClr val="202124"/>
                </a:solidFill>
                <a:effectLst/>
                <a:latin typeface="Droid Serif"/>
              </a:rPr>
              <a:t>take</a:t>
            </a:r>
            <a:r>
              <a:rPr kumimoji="0" lang="vi-VN" altLang="vi-VN" sz="1500" b="0" i="0" u="none" strike="noStrike" cap="none" normalizeH="0" baseline="0" dirty="0">
                <a:ln>
                  <a:noFill/>
                </a:ln>
                <a:solidFill>
                  <a:srgbClr val="202124"/>
                </a:solidFill>
                <a:effectLst/>
                <a:latin typeface="Droid Serif"/>
              </a:rPr>
              <a:t> </a:t>
            </a:r>
            <a:r>
              <a:rPr kumimoji="0" lang="vi-VN" altLang="vi-VN" sz="1500" b="0" i="0" u="none" strike="noStrike" cap="none" normalizeH="0" baseline="0" dirty="0" err="1">
                <a:ln>
                  <a:noFill/>
                </a:ln>
                <a:solidFill>
                  <a:srgbClr val="202124"/>
                </a:solidFill>
                <a:effectLst/>
                <a:latin typeface="Droid Serif"/>
              </a:rPr>
              <a:t>too</a:t>
            </a:r>
            <a:r>
              <a:rPr kumimoji="0" lang="vi-VN" altLang="vi-VN" sz="1500" b="0" i="0" u="none" strike="noStrike" cap="none" normalizeH="0" baseline="0" dirty="0">
                <a:ln>
                  <a:noFill/>
                </a:ln>
                <a:solidFill>
                  <a:srgbClr val="202124"/>
                </a:solidFill>
                <a:effectLst/>
                <a:latin typeface="Droid Serif"/>
              </a:rPr>
              <a:t> long to </a:t>
            </a:r>
            <a:r>
              <a:rPr kumimoji="0" lang="vi-VN" altLang="vi-VN" sz="1500" b="0" i="0" u="none" strike="noStrike" cap="none" normalizeH="0" baseline="0" dirty="0" err="1">
                <a:ln>
                  <a:noFill/>
                </a:ln>
                <a:solidFill>
                  <a:srgbClr val="202124"/>
                </a:solidFill>
                <a:effectLst/>
                <a:latin typeface="Droid Serif"/>
              </a:rPr>
              <a:t>log</a:t>
            </a:r>
            <a:r>
              <a:rPr kumimoji="0" lang="vi-VN" altLang="vi-VN" sz="1500" b="0" i="0" u="none" strike="noStrike" cap="none" normalizeH="0" baseline="0" dirty="0">
                <a:ln>
                  <a:noFill/>
                </a:ln>
                <a:solidFill>
                  <a:srgbClr val="202124"/>
                </a:solidFill>
                <a:effectLst/>
                <a:latin typeface="Droid Serif"/>
              </a:rPr>
              <a:t> in </a:t>
            </a:r>
            <a:r>
              <a:rPr kumimoji="0" lang="vi-VN" altLang="vi-VN" sz="1500" b="0" i="0" u="none" strike="noStrike" cap="none" normalizeH="0" baseline="0" dirty="0" err="1">
                <a:ln>
                  <a:noFill/>
                </a:ln>
                <a:solidFill>
                  <a:srgbClr val="202124"/>
                </a:solidFill>
                <a:effectLst/>
                <a:latin typeface="Droid Serif"/>
              </a:rPr>
              <a:t>again</a:t>
            </a:r>
            <a:r>
              <a:rPr kumimoji="0" lang="vi-VN" altLang="vi-VN" sz="1500" b="0" i="0" u="none" strike="noStrike" cap="none" normalizeH="0" baseline="0" dirty="0">
                <a:ln>
                  <a:noFill/>
                </a:ln>
                <a:solidFill>
                  <a:srgbClr val="202124"/>
                </a:solidFill>
                <a:effectLst/>
                <a:latin typeface="Droid Serif"/>
              </a:rPr>
              <a:t> </a:t>
            </a:r>
            <a:r>
              <a:rPr kumimoji="0" lang="vi-VN" altLang="vi-VN" sz="1500" b="0" i="0" u="none" strike="noStrike" cap="none" normalizeH="0" baseline="0" dirty="0" err="1">
                <a:ln>
                  <a:noFill/>
                </a:ln>
                <a:solidFill>
                  <a:srgbClr val="202124"/>
                </a:solidFill>
                <a:effectLst/>
                <a:latin typeface="Droid Serif"/>
              </a:rPr>
              <a:t>and</a:t>
            </a:r>
            <a:r>
              <a:rPr kumimoji="0" lang="vi-VN" altLang="vi-VN" sz="1500" b="0" i="0" u="none" strike="noStrike" cap="none" normalizeH="0" baseline="0" dirty="0">
                <a:ln>
                  <a:noFill/>
                </a:ln>
                <a:solidFill>
                  <a:srgbClr val="202124"/>
                </a:solidFill>
                <a:effectLst/>
                <a:latin typeface="Droid Serif"/>
              </a:rPr>
              <a:t> </a:t>
            </a:r>
            <a:r>
              <a:rPr kumimoji="0" lang="vi-VN" altLang="vi-VN" sz="1500" b="0" i="0" u="none" strike="noStrike" cap="none" normalizeH="0" baseline="0" dirty="0" err="1">
                <a:ln>
                  <a:noFill/>
                </a:ln>
                <a:solidFill>
                  <a:srgbClr val="202124"/>
                </a:solidFill>
                <a:effectLst/>
                <a:latin typeface="Droid Serif"/>
              </a:rPr>
              <a:t>again</a:t>
            </a:r>
            <a:r>
              <a:rPr kumimoji="0" lang="vi-VN" altLang="vi-VN" sz="1500" b="0" i="0" u="none" strike="noStrike" cap="none" normalizeH="0" baseline="0" dirty="0">
                <a:ln>
                  <a:noFill/>
                </a:ln>
                <a:solidFill>
                  <a:srgbClr val="202124"/>
                </a:solidFill>
                <a:effectLst/>
                <a:latin typeface="Droid Serif"/>
              </a:rPr>
              <a:t>.</a:t>
            </a:r>
            <a:r>
              <a:rPr kumimoji="0" lang="vi-VN" altLang="vi-VN" sz="1500" b="0" i="0" u="none" strike="noStrike" cap="none" normalizeH="0" baseline="0" dirty="0">
                <a:ln>
                  <a:noFill/>
                </a:ln>
                <a:solidFill>
                  <a:schemeClr val="tx1"/>
                </a:solidFill>
                <a:effectLst/>
                <a:latin typeface="Droid Serif"/>
              </a:rPr>
              <a:t> </a:t>
            </a:r>
          </a:p>
        </p:txBody>
      </p:sp>
      <p:sp>
        <p:nvSpPr>
          <p:cNvPr id="4" name="Rectangle 3">
            <a:extLst>
              <a:ext uri="{FF2B5EF4-FFF2-40B4-BE49-F238E27FC236}">
                <a16:creationId xmlns:a16="http://schemas.microsoft.com/office/drawing/2014/main" id="{F2CB01B8-453E-4BA0-A83D-8EB867E80794}"/>
              </a:ext>
            </a:extLst>
          </p:cNvPr>
          <p:cNvSpPr>
            <a:spLocks noChangeArrowheads="1"/>
          </p:cNvSpPr>
          <p:nvPr/>
        </p:nvSpPr>
        <p:spPr bwMode="auto">
          <a:xfrm>
            <a:off x="6098457" y="2971012"/>
            <a:ext cx="2230940" cy="842544"/>
          </a:xfrm>
          <a:prstGeom prst="rect">
            <a:avLst/>
          </a:prstGeom>
          <a:noFill/>
          <a:ln>
            <a:noFill/>
          </a:ln>
          <a:effectLst/>
        </p:spPr>
        <p:txBody>
          <a:bodyPr vert="horz" wrap="square" lIns="0" tIns="-9522" rIns="0" bIns="-952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Cookies</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will</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be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easily</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targeted</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by</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hackers</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trying</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to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break</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en-US" altLang="vi-VN" sz="1400" b="0" i="0" u="none" strike="noStrike" kern="0" cap="none" spc="0" normalizeH="0" baseline="0" noProof="0" dirty="0">
                <a:ln>
                  <a:noFill/>
                </a:ln>
                <a:solidFill>
                  <a:srgbClr val="202124"/>
                </a:solidFill>
                <a:effectLst/>
                <a:uLnTx/>
                <a:uFillTx/>
                <a:latin typeface="Droid Serif"/>
                <a:cs typeface="Arial"/>
                <a:sym typeface="Arial"/>
              </a:rPr>
              <a:t> to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steal</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information</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and</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use</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it</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for</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malicious</a:t>
            </a:r>
            <a:r>
              <a:rPr kumimoji="0" lang="vi-VN" altLang="vi-VN" sz="1400" b="0" i="0" u="none" strike="noStrike" kern="0" cap="none" spc="0" normalizeH="0" baseline="0" noProof="0" dirty="0">
                <a:ln>
                  <a:noFill/>
                </a:ln>
                <a:solidFill>
                  <a:srgbClr val="202124"/>
                </a:solidFill>
                <a:effectLst/>
                <a:uLnTx/>
                <a:uFillTx/>
                <a:latin typeface="Droid Serif"/>
                <a:cs typeface="Arial"/>
                <a:sym typeface="Arial"/>
              </a:rPr>
              <a:t> </a:t>
            </a:r>
            <a:r>
              <a:rPr kumimoji="0" lang="vi-VN" altLang="vi-VN" sz="1400" b="0" i="0" u="none" strike="noStrike" kern="0" cap="none" spc="0" normalizeH="0" baseline="0" noProof="0" dirty="0" err="1">
                <a:ln>
                  <a:noFill/>
                </a:ln>
                <a:solidFill>
                  <a:srgbClr val="202124"/>
                </a:solidFill>
                <a:effectLst/>
                <a:uLnTx/>
                <a:uFillTx/>
                <a:latin typeface="Droid Serif"/>
                <a:cs typeface="Arial"/>
                <a:sym typeface="Arial"/>
              </a:rPr>
              <a:t>purposes</a:t>
            </a:r>
            <a:r>
              <a:rPr kumimoji="0" lang="en-US" altLang="vi-VN" sz="1400" b="0" i="0" u="none" strike="noStrike" kern="0" cap="none" spc="0" normalizeH="0" baseline="0" noProof="0" dirty="0">
                <a:ln>
                  <a:noFill/>
                </a:ln>
                <a:solidFill>
                  <a:srgbClr val="202124"/>
                </a:solidFill>
                <a:effectLst/>
                <a:uLnTx/>
                <a:uFillTx/>
                <a:latin typeface="Droid Serif"/>
                <a:cs typeface="Arial"/>
                <a:sym typeface="Arial"/>
              </a:rPr>
              <a:t>.</a:t>
            </a:r>
            <a:endParaRPr kumimoji="0" lang="vi-VN" altLang="vi-VN" sz="1500" b="0" i="0" u="none" strike="noStrike" kern="0" cap="none" spc="0" normalizeH="0" baseline="0" noProof="0" dirty="0">
              <a:ln>
                <a:noFill/>
              </a:ln>
              <a:solidFill>
                <a:srgbClr val="333A56"/>
              </a:solidFill>
              <a:effectLst/>
              <a:uLnTx/>
              <a:uFillTx/>
              <a:latin typeface="Droid Serif"/>
              <a:cs typeface="Arial"/>
              <a:sym typeface="Arial"/>
            </a:endParaRPr>
          </a:p>
        </p:txBody>
      </p:sp>
    </p:spTree>
    <p:extLst>
      <p:ext uri="{BB962C8B-B14F-4D97-AF65-F5344CB8AC3E}">
        <p14:creationId xmlns:p14="http://schemas.microsoft.com/office/powerpoint/2010/main" val="1587086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1000"/>
                                        <p:tgtEl>
                                          <p:spTgt spid="420"/>
                                        </p:tgtEl>
                                      </p:cBhvr>
                                    </p:animEffect>
                                    <p:anim calcmode="lin" valueType="num">
                                      <p:cBhvr>
                                        <p:cTn id="8" dur="1000" fill="hold"/>
                                        <p:tgtEl>
                                          <p:spTgt spid="420"/>
                                        </p:tgtEl>
                                        <p:attrNameLst>
                                          <p:attrName>ppt_x</p:attrName>
                                        </p:attrNameLst>
                                      </p:cBhvr>
                                      <p:tavLst>
                                        <p:tav tm="0">
                                          <p:val>
                                            <p:strVal val="#ppt_x"/>
                                          </p:val>
                                        </p:tav>
                                        <p:tav tm="100000">
                                          <p:val>
                                            <p:strVal val="#ppt_x"/>
                                          </p:val>
                                        </p:tav>
                                      </p:tavLst>
                                    </p:anim>
                                    <p:anim calcmode="lin" valueType="num">
                                      <p:cBhvr>
                                        <p:cTn id="9" dur="1000" fill="hold"/>
                                        <p:tgtEl>
                                          <p:spTgt spid="4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5"/>
                                        </p:tgtEl>
                                        <p:attrNameLst>
                                          <p:attrName>style.visibility</p:attrName>
                                        </p:attrNameLst>
                                      </p:cBhvr>
                                      <p:to>
                                        <p:strVal val="visible"/>
                                      </p:to>
                                    </p:set>
                                    <p:animEffect transition="in" filter="fade">
                                      <p:cBhvr>
                                        <p:cTn id="12" dur="1000"/>
                                        <p:tgtEl>
                                          <p:spTgt spid="425"/>
                                        </p:tgtEl>
                                      </p:cBhvr>
                                    </p:animEffect>
                                    <p:anim calcmode="lin" valueType="num">
                                      <p:cBhvr>
                                        <p:cTn id="13" dur="1000" fill="hold"/>
                                        <p:tgtEl>
                                          <p:spTgt spid="425"/>
                                        </p:tgtEl>
                                        <p:attrNameLst>
                                          <p:attrName>ppt_x</p:attrName>
                                        </p:attrNameLst>
                                      </p:cBhvr>
                                      <p:tavLst>
                                        <p:tav tm="0">
                                          <p:val>
                                            <p:strVal val="#ppt_x"/>
                                          </p:val>
                                        </p:tav>
                                        <p:tav tm="100000">
                                          <p:val>
                                            <p:strVal val="#ppt_x"/>
                                          </p:val>
                                        </p:tav>
                                      </p:tavLst>
                                    </p:anim>
                                    <p:anim calcmode="lin" valueType="num">
                                      <p:cBhvr>
                                        <p:cTn id="14" dur="1000" fill="hold"/>
                                        <p:tgtEl>
                                          <p:spTgt spid="4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26"/>
                                        </p:tgtEl>
                                        <p:attrNameLst>
                                          <p:attrName>style.visibility</p:attrName>
                                        </p:attrNameLst>
                                      </p:cBhvr>
                                      <p:to>
                                        <p:strVal val="visible"/>
                                      </p:to>
                                    </p:set>
                                    <p:animEffect transition="in" filter="fade">
                                      <p:cBhvr>
                                        <p:cTn id="17" dur="1000"/>
                                        <p:tgtEl>
                                          <p:spTgt spid="426"/>
                                        </p:tgtEl>
                                      </p:cBhvr>
                                    </p:animEffect>
                                    <p:anim calcmode="lin" valueType="num">
                                      <p:cBhvr>
                                        <p:cTn id="18" dur="1000" fill="hold"/>
                                        <p:tgtEl>
                                          <p:spTgt spid="426"/>
                                        </p:tgtEl>
                                        <p:attrNameLst>
                                          <p:attrName>ppt_x</p:attrName>
                                        </p:attrNameLst>
                                      </p:cBhvr>
                                      <p:tavLst>
                                        <p:tav tm="0">
                                          <p:val>
                                            <p:strVal val="#ppt_x"/>
                                          </p:val>
                                        </p:tav>
                                        <p:tav tm="100000">
                                          <p:val>
                                            <p:strVal val="#ppt_x"/>
                                          </p:val>
                                        </p:tav>
                                      </p:tavLst>
                                    </p:anim>
                                    <p:anim calcmode="lin" valueType="num">
                                      <p:cBhvr>
                                        <p:cTn id="19" dur="1000" fill="hold"/>
                                        <p:tgtEl>
                                          <p:spTgt spid="4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1000"/>
                                        <p:tgtEl>
                                          <p:spTgt spid="454"/>
                                        </p:tgtEl>
                                      </p:cBhvr>
                                    </p:animEffect>
                                    <p:anim calcmode="lin" valueType="num">
                                      <p:cBhvr>
                                        <p:cTn id="23" dur="1000" fill="hold"/>
                                        <p:tgtEl>
                                          <p:spTgt spid="454"/>
                                        </p:tgtEl>
                                        <p:attrNameLst>
                                          <p:attrName>ppt_x</p:attrName>
                                        </p:attrNameLst>
                                      </p:cBhvr>
                                      <p:tavLst>
                                        <p:tav tm="0">
                                          <p:val>
                                            <p:strVal val="#ppt_x"/>
                                          </p:val>
                                        </p:tav>
                                        <p:tav tm="100000">
                                          <p:val>
                                            <p:strVal val="#ppt_x"/>
                                          </p:val>
                                        </p:tav>
                                      </p:tavLst>
                                    </p:anim>
                                    <p:anim calcmode="lin" valueType="num">
                                      <p:cBhvr>
                                        <p:cTn id="24" dur="1000" fill="hold"/>
                                        <p:tgtEl>
                                          <p:spTgt spid="45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421"/>
                                        </p:tgtEl>
                                        <p:attrNameLst>
                                          <p:attrName>style.visibility</p:attrName>
                                        </p:attrNameLst>
                                      </p:cBhvr>
                                      <p:to>
                                        <p:strVal val="visible"/>
                                      </p:to>
                                    </p:set>
                                    <p:animEffect transition="in" filter="randombar(horizontal)">
                                      <p:cBhvr>
                                        <p:cTn id="34" dur="500"/>
                                        <p:tgtEl>
                                          <p:spTgt spid="42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423"/>
                                        </p:tgtEl>
                                        <p:attrNameLst>
                                          <p:attrName>style.visibility</p:attrName>
                                        </p:attrNameLst>
                                      </p:cBhvr>
                                      <p:to>
                                        <p:strVal val="visible"/>
                                      </p:to>
                                    </p:set>
                                    <p:animEffect transition="in" filter="randombar(horizontal)">
                                      <p:cBhvr>
                                        <p:cTn id="37" dur="500"/>
                                        <p:tgtEl>
                                          <p:spTgt spid="423"/>
                                        </p:tgtEl>
                                      </p:cBhvr>
                                    </p:animEffect>
                                  </p:childTnLst>
                                </p:cTn>
                              </p:par>
                              <p:par>
                                <p:cTn id="38" presetID="14" presetClass="entr" presetSubtype="10" fill="hold" nodeType="withEffect">
                                  <p:stCondLst>
                                    <p:cond delay="0"/>
                                  </p:stCondLst>
                                  <p:childTnLst>
                                    <p:set>
                                      <p:cBhvr>
                                        <p:cTn id="39" dur="1" fill="hold">
                                          <p:stCondLst>
                                            <p:cond delay="0"/>
                                          </p:stCondLst>
                                        </p:cTn>
                                        <p:tgtEl>
                                          <p:spTgt spid="438"/>
                                        </p:tgtEl>
                                        <p:attrNameLst>
                                          <p:attrName>style.visibility</p:attrName>
                                        </p:attrNameLst>
                                      </p:cBhvr>
                                      <p:to>
                                        <p:strVal val="visible"/>
                                      </p:to>
                                    </p:set>
                                    <p:animEffect transition="in" filter="randombar(horizontal)">
                                      <p:cBhvr>
                                        <p:cTn id="40" dur="500"/>
                                        <p:tgtEl>
                                          <p:spTgt spid="438"/>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459">
                                            <p:txEl>
                                              <p:pRg st="0" end="0"/>
                                            </p:txEl>
                                          </p:spTgt>
                                        </p:tgtEl>
                                        <p:attrNameLst>
                                          <p:attrName>style.visibility</p:attrName>
                                        </p:attrNameLst>
                                      </p:cBhvr>
                                      <p:to>
                                        <p:strVal val="visible"/>
                                      </p:to>
                                    </p:set>
                                    <p:animEffect transition="in" filter="randombar(horizontal)">
                                      <p:cBhvr>
                                        <p:cTn id="43" dur="500"/>
                                        <p:tgtEl>
                                          <p:spTgt spid="459">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grpId="0" nodeType="clickEffect">
                                  <p:stCondLst>
                                    <p:cond delay="0"/>
                                  </p:stCondLst>
                                  <p:childTnLst>
                                    <p:set>
                                      <p:cBhvr>
                                        <p:cTn id="47" dur="1" fill="hold">
                                          <p:stCondLst>
                                            <p:cond delay="0"/>
                                          </p:stCondLst>
                                        </p:cTn>
                                        <p:tgtEl>
                                          <p:spTgt spid="422"/>
                                        </p:tgtEl>
                                        <p:attrNameLst>
                                          <p:attrName>style.visibility</p:attrName>
                                        </p:attrNameLst>
                                      </p:cBhvr>
                                      <p:to>
                                        <p:strVal val="visible"/>
                                      </p:to>
                                    </p:set>
                                    <p:anim calcmode="lin" valueType="num">
                                      <p:cBhvr>
                                        <p:cTn id="48" dur="1000" fill="hold"/>
                                        <p:tgtEl>
                                          <p:spTgt spid="422"/>
                                        </p:tgtEl>
                                        <p:attrNameLst>
                                          <p:attrName>ppt_w</p:attrName>
                                        </p:attrNameLst>
                                      </p:cBhvr>
                                      <p:tavLst>
                                        <p:tav tm="0">
                                          <p:val>
                                            <p:fltVal val="0"/>
                                          </p:val>
                                        </p:tav>
                                        <p:tav tm="100000">
                                          <p:val>
                                            <p:strVal val="#ppt_w"/>
                                          </p:val>
                                        </p:tav>
                                      </p:tavLst>
                                    </p:anim>
                                    <p:anim calcmode="lin" valueType="num">
                                      <p:cBhvr>
                                        <p:cTn id="49" dur="1000" fill="hold"/>
                                        <p:tgtEl>
                                          <p:spTgt spid="422"/>
                                        </p:tgtEl>
                                        <p:attrNameLst>
                                          <p:attrName>ppt_h</p:attrName>
                                        </p:attrNameLst>
                                      </p:cBhvr>
                                      <p:tavLst>
                                        <p:tav tm="0">
                                          <p:val>
                                            <p:fltVal val="0"/>
                                          </p:val>
                                        </p:tav>
                                        <p:tav tm="100000">
                                          <p:val>
                                            <p:strVal val="#ppt_h"/>
                                          </p:val>
                                        </p:tav>
                                      </p:tavLst>
                                    </p:anim>
                                    <p:anim calcmode="lin" valueType="num">
                                      <p:cBhvr>
                                        <p:cTn id="50" dur="1000" fill="hold"/>
                                        <p:tgtEl>
                                          <p:spTgt spid="422"/>
                                        </p:tgtEl>
                                        <p:attrNameLst>
                                          <p:attrName>style.rotation</p:attrName>
                                        </p:attrNameLst>
                                      </p:cBhvr>
                                      <p:tavLst>
                                        <p:tav tm="0">
                                          <p:val>
                                            <p:fltVal val="90"/>
                                          </p:val>
                                        </p:tav>
                                        <p:tav tm="100000">
                                          <p:val>
                                            <p:fltVal val="0"/>
                                          </p:val>
                                        </p:tav>
                                      </p:tavLst>
                                    </p:anim>
                                    <p:animEffect transition="in" filter="fade">
                                      <p:cBhvr>
                                        <p:cTn id="51" dur="1000"/>
                                        <p:tgtEl>
                                          <p:spTgt spid="422"/>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424"/>
                                        </p:tgtEl>
                                        <p:attrNameLst>
                                          <p:attrName>style.visibility</p:attrName>
                                        </p:attrNameLst>
                                      </p:cBhvr>
                                      <p:to>
                                        <p:strVal val="visible"/>
                                      </p:to>
                                    </p:set>
                                    <p:anim calcmode="lin" valueType="num">
                                      <p:cBhvr>
                                        <p:cTn id="54" dur="1000" fill="hold"/>
                                        <p:tgtEl>
                                          <p:spTgt spid="424"/>
                                        </p:tgtEl>
                                        <p:attrNameLst>
                                          <p:attrName>ppt_w</p:attrName>
                                        </p:attrNameLst>
                                      </p:cBhvr>
                                      <p:tavLst>
                                        <p:tav tm="0">
                                          <p:val>
                                            <p:fltVal val="0"/>
                                          </p:val>
                                        </p:tav>
                                        <p:tav tm="100000">
                                          <p:val>
                                            <p:strVal val="#ppt_w"/>
                                          </p:val>
                                        </p:tav>
                                      </p:tavLst>
                                    </p:anim>
                                    <p:anim calcmode="lin" valueType="num">
                                      <p:cBhvr>
                                        <p:cTn id="55" dur="1000" fill="hold"/>
                                        <p:tgtEl>
                                          <p:spTgt spid="424"/>
                                        </p:tgtEl>
                                        <p:attrNameLst>
                                          <p:attrName>ppt_h</p:attrName>
                                        </p:attrNameLst>
                                      </p:cBhvr>
                                      <p:tavLst>
                                        <p:tav tm="0">
                                          <p:val>
                                            <p:fltVal val="0"/>
                                          </p:val>
                                        </p:tav>
                                        <p:tav tm="100000">
                                          <p:val>
                                            <p:strVal val="#ppt_h"/>
                                          </p:val>
                                        </p:tav>
                                      </p:tavLst>
                                    </p:anim>
                                    <p:anim calcmode="lin" valueType="num">
                                      <p:cBhvr>
                                        <p:cTn id="56" dur="1000" fill="hold"/>
                                        <p:tgtEl>
                                          <p:spTgt spid="424"/>
                                        </p:tgtEl>
                                        <p:attrNameLst>
                                          <p:attrName>style.rotation</p:attrName>
                                        </p:attrNameLst>
                                      </p:cBhvr>
                                      <p:tavLst>
                                        <p:tav tm="0">
                                          <p:val>
                                            <p:fltVal val="90"/>
                                          </p:val>
                                        </p:tav>
                                        <p:tav tm="100000">
                                          <p:val>
                                            <p:fltVal val="0"/>
                                          </p:val>
                                        </p:tav>
                                      </p:tavLst>
                                    </p:anim>
                                    <p:animEffect transition="in" filter="fade">
                                      <p:cBhvr>
                                        <p:cTn id="57" dur="1000"/>
                                        <p:tgtEl>
                                          <p:spTgt spid="424"/>
                                        </p:tgtEl>
                                      </p:cBhvr>
                                    </p:animEffect>
                                  </p:childTnLst>
                                </p:cTn>
                              </p:par>
                              <p:par>
                                <p:cTn id="58" presetID="31" presetClass="entr" presetSubtype="0" fill="hold" nodeType="withEffect">
                                  <p:stCondLst>
                                    <p:cond delay="0"/>
                                  </p:stCondLst>
                                  <p:childTnLst>
                                    <p:set>
                                      <p:cBhvr>
                                        <p:cTn id="59" dur="1" fill="hold">
                                          <p:stCondLst>
                                            <p:cond delay="0"/>
                                          </p:stCondLst>
                                        </p:cTn>
                                        <p:tgtEl>
                                          <p:spTgt spid="445"/>
                                        </p:tgtEl>
                                        <p:attrNameLst>
                                          <p:attrName>style.visibility</p:attrName>
                                        </p:attrNameLst>
                                      </p:cBhvr>
                                      <p:to>
                                        <p:strVal val="visible"/>
                                      </p:to>
                                    </p:set>
                                    <p:anim calcmode="lin" valueType="num">
                                      <p:cBhvr>
                                        <p:cTn id="60" dur="1000" fill="hold"/>
                                        <p:tgtEl>
                                          <p:spTgt spid="445"/>
                                        </p:tgtEl>
                                        <p:attrNameLst>
                                          <p:attrName>ppt_w</p:attrName>
                                        </p:attrNameLst>
                                      </p:cBhvr>
                                      <p:tavLst>
                                        <p:tav tm="0">
                                          <p:val>
                                            <p:fltVal val="0"/>
                                          </p:val>
                                        </p:tav>
                                        <p:tav tm="100000">
                                          <p:val>
                                            <p:strVal val="#ppt_w"/>
                                          </p:val>
                                        </p:tav>
                                      </p:tavLst>
                                    </p:anim>
                                    <p:anim calcmode="lin" valueType="num">
                                      <p:cBhvr>
                                        <p:cTn id="61" dur="1000" fill="hold"/>
                                        <p:tgtEl>
                                          <p:spTgt spid="445"/>
                                        </p:tgtEl>
                                        <p:attrNameLst>
                                          <p:attrName>ppt_h</p:attrName>
                                        </p:attrNameLst>
                                      </p:cBhvr>
                                      <p:tavLst>
                                        <p:tav tm="0">
                                          <p:val>
                                            <p:fltVal val="0"/>
                                          </p:val>
                                        </p:tav>
                                        <p:tav tm="100000">
                                          <p:val>
                                            <p:strVal val="#ppt_h"/>
                                          </p:val>
                                        </p:tav>
                                      </p:tavLst>
                                    </p:anim>
                                    <p:anim calcmode="lin" valueType="num">
                                      <p:cBhvr>
                                        <p:cTn id="62" dur="1000" fill="hold"/>
                                        <p:tgtEl>
                                          <p:spTgt spid="445"/>
                                        </p:tgtEl>
                                        <p:attrNameLst>
                                          <p:attrName>style.rotation</p:attrName>
                                        </p:attrNameLst>
                                      </p:cBhvr>
                                      <p:tavLst>
                                        <p:tav tm="0">
                                          <p:val>
                                            <p:fltVal val="90"/>
                                          </p:val>
                                        </p:tav>
                                        <p:tav tm="100000">
                                          <p:val>
                                            <p:fltVal val="0"/>
                                          </p:val>
                                        </p:tav>
                                      </p:tavLst>
                                    </p:anim>
                                    <p:animEffect transition="in" filter="fade">
                                      <p:cBhvr>
                                        <p:cTn id="63" dur="1000"/>
                                        <p:tgtEl>
                                          <p:spTgt spid="445"/>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455"/>
                                        </p:tgtEl>
                                        <p:attrNameLst>
                                          <p:attrName>style.visibility</p:attrName>
                                        </p:attrNameLst>
                                      </p:cBhvr>
                                      <p:to>
                                        <p:strVal val="visible"/>
                                      </p:to>
                                    </p:set>
                                    <p:anim calcmode="lin" valueType="num">
                                      <p:cBhvr>
                                        <p:cTn id="66" dur="1000" fill="hold"/>
                                        <p:tgtEl>
                                          <p:spTgt spid="455"/>
                                        </p:tgtEl>
                                        <p:attrNameLst>
                                          <p:attrName>ppt_w</p:attrName>
                                        </p:attrNameLst>
                                      </p:cBhvr>
                                      <p:tavLst>
                                        <p:tav tm="0">
                                          <p:val>
                                            <p:fltVal val="0"/>
                                          </p:val>
                                        </p:tav>
                                        <p:tav tm="100000">
                                          <p:val>
                                            <p:strVal val="#ppt_w"/>
                                          </p:val>
                                        </p:tav>
                                      </p:tavLst>
                                    </p:anim>
                                    <p:anim calcmode="lin" valueType="num">
                                      <p:cBhvr>
                                        <p:cTn id="67" dur="1000" fill="hold"/>
                                        <p:tgtEl>
                                          <p:spTgt spid="455"/>
                                        </p:tgtEl>
                                        <p:attrNameLst>
                                          <p:attrName>ppt_h</p:attrName>
                                        </p:attrNameLst>
                                      </p:cBhvr>
                                      <p:tavLst>
                                        <p:tav tm="0">
                                          <p:val>
                                            <p:fltVal val="0"/>
                                          </p:val>
                                        </p:tav>
                                        <p:tav tm="100000">
                                          <p:val>
                                            <p:strVal val="#ppt_h"/>
                                          </p:val>
                                        </p:tav>
                                      </p:tavLst>
                                    </p:anim>
                                    <p:anim calcmode="lin" valueType="num">
                                      <p:cBhvr>
                                        <p:cTn id="68" dur="1000" fill="hold"/>
                                        <p:tgtEl>
                                          <p:spTgt spid="455"/>
                                        </p:tgtEl>
                                        <p:attrNameLst>
                                          <p:attrName>style.rotation</p:attrName>
                                        </p:attrNameLst>
                                      </p:cBhvr>
                                      <p:tavLst>
                                        <p:tav tm="0">
                                          <p:val>
                                            <p:fltVal val="90"/>
                                          </p:val>
                                        </p:tav>
                                        <p:tav tm="100000">
                                          <p:val>
                                            <p:fltVal val="0"/>
                                          </p:val>
                                        </p:tav>
                                      </p:tavLst>
                                    </p:anim>
                                    <p:animEffect transition="in" filter="fade">
                                      <p:cBhvr>
                                        <p:cTn id="69" dur="1000"/>
                                        <p:tgtEl>
                                          <p:spTgt spid="455"/>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3">
                                            <p:txEl>
                                              <p:pRg st="0" end="0"/>
                                            </p:txEl>
                                          </p:spTgt>
                                        </p:tgtEl>
                                        <p:attrNameLst>
                                          <p:attrName>style.visibility</p:attrName>
                                        </p:attrNameLst>
                                      </p:cBhvr>
                                      <p:to>
                                        <p:strVal val="visible"/>
                                      </p:to>
                                    </p:set>
                                    <p:anim calcmode="lin" valueType="num">
                                      <p:cBhvr>
                                        <p:cTn id="7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7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7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75" dur="1000"/>
                                        <p:tgtEl>
                                          <p:spTgt spid="3">
                                            <p:txEl>
                                              <p:pRg st="0" end="0"/>
                                            </p:txEl>
                                          </p:spTgt>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p:cTn id="78" dur="1000" fill="hold"/>
                                        <p:tgtEl>
                                          <p:spTgt spid="4"/>
                                        </p:tgtEl>
                                        <p:attrNameLst>
                                          <p:attrName>ppt_w</p:attrName>
                                        </p:attrNameLst>
                                      </p:cBhvr>
                                      <p:tavLst>
                                        <p:tav tm="0">
                                          <p:val>
                                            <p:fltVal val="0"/>
                                          </p:val>
                                        </p:tav>
                                        <p:tav tm="100000">
                                          <p:val>
                                            <p:strVal val="#ppt_w"/>
                                          </p:val>
                                        </p:tav>
                                      </p:tavLst>
                                    </p:anim>
                                    <p:anim calcmode="lin" valueType="num">
                                      <p:cBhvr>
                                        <p:cTn id="79" dur="1000" fill="hold"/>
                                        <p:tgtEl>
                                          <p:spTgt spid="4"/>
                                        </p:tgtEl>
                                        <p:attrNameLst>
                                          <p:attrName>ppt_h</p:attrName>
                                        </p:attrNameLst>
                                      </p:cBhvr>
                                      <p:tavLst>
                                        <p:tav tm="0">
                                          <p:val>
                                            <p:fltVal val="0"/>
                                          </p:val>
                                        </p:tav>
                                        <p:tav tm="100000">
                                          <p:val>
                                            <p:strVal val="#ppt_h"/>
                                          </p:val>
                                        </p:tav>
                                      </p:tavLst>
                                    </p:anim>
                                    <p:anim calcmode="lin" valueType="num">
                                      <p:cBhvr>
                                        <p:cTn id="80" dur="1000" fill="hold"/>
                                        <p:tgtEl>
                                          <p:spTgt spid="4"/>
                                        </p:tgtEl>
                                        <p:attrNameLst>
                                          <p:attrName>style.rotation</p:attrName>
                                        </p:attrNameLst>
                                      </p:cBhvr>
                                      <p:tavLst>
                                        <p:tav tm="0">
                                          <p:val>
                                            <p:fltVal val="90"/>
                                          </p:val>
                                        </p:tav>
                                        <p:tav tm="100000">
                                          <p:val>
                                            <p:fltVal val="0"/>
                                          </p:val>
                                        </p:tav>
                                      </p:tavLst>
                                    </p:anim>
                                    <p:animEffect transition="in" filter="fade">
                                      <p:cBhvr>
                                        <p:cTn id="8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0" animBg="1"/>
      <p:bldP spid="421" grpId="0" animBg="1"/>
      <p:bldP spid="422" grpId="0" animBg="1"/>
      <p:bldP spid="423" grpId="0" animBg="1"/>
      <p:bldP spid="424" grpId="0" animBg="1"/>
      <p:bldP spid="425" grpId="0" animBg="1"/>
      <p:bldP spid="454" grpId="0" animBg="1"/>
      <p:bldP spid="455" grpId="0" animBg="1"/>
      <p:bldP spid="459" grpId="0" build="p"/>
      <p:bldP spid="49" grpId="0"/>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1938900" y="2775025"/>
            <a:ext cx="5266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J2EE Architecture</a:t>
            </a:r>
            <a:endParaRPr dirty="0"/>
          </a:p>
        </p:txBody>
      </p:sp>
      <p:sp>
        <p:nvSpPr>
          <p:cNvPr id="286" name="Google Shape;286;p34"/>
          <p:cNvSpPr txBox="1">
            <a:spLocks noGrp="1"/>
          </p:cNvSpPr>
          <p:nvPr>
            <p:ph type="title" idx="2"/>
          </p:nvPr>
        </p:nvSpPr>
        <p:spPr>
          <a:xfrm>
            <a:off x="3785100" y="1833313"/>
            <a:ext cx="1573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7"/>
        <p:cNvGrpSpPr/>
        <p:nvPr/>
      </p:nvGrpSpPr>
      <p:grpSpPr>
        <a:xfrm>
          <a:off x="0" y="0"/>
          <a:ext cx="0" cy="0"/>
          <a:chOff x="0" y="0"/>
          <a:chExt cx="0" cy="0"/>
        </a:xfrm>
      </p:grpSpPr>
      <p:sp>
        <p:nvSpPr>
          <p:cNvPr id="468" name="Google Shape;468;p31"/>
          <p:cNvSpPr/>
          <p:nvPr/>
        </p:nvSpPr>
        <p:spPr>
          <a:xfrm>
            <a:off x="2701980" y="5951651"/>
            <a:ext cx="4496" cy="3383"/>
          </a:xfrm>
          <a:custGeom>
            <a:avLst/>
            <a:gdLst/>
            <a:ahLst/>
            <a:cxnLst/>
            <a:rect l="l" t="t" r="r" b="b"/>
            <a:pathLst>
              <a:path w="97" h="73" extrusionOk="0">
                <a:moveTo>
                  <a:pt x="24" y="0"/>
                </a:moveTo>
                <a:cubicBezTo>
                  <a:pt x="24" y="25"/>
                  <a:pt x="0" y="49"/>
                  <a:pt x="0" y="73"/>
                </a:cubicBezTo>
                <a:lnTo>
                  <a:pt x="72" y="73"/>
                </a:lnTo>
                <a:cubicBezTo>
                  <a:pt x="72" y="73"/>
                  <a:pt x="72" y="49"/>
                  <a:pt x="96" y="25"/>
                </a:cubicBezTo>
                <a:cubicBezTo>
                  <a:pt x="72" y="25"/>
                  <a:pt x="48" y="25"/>
                  <a:pt x="24" y="0"/>
                </a:cubicBezTo>
                <a:close/>
              </a:path>
            </a:pathLst>
          </a:custGeom>
          <a:solidFill>
            <a:srgbClr val="23232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9" name="Google Shape;469;p31"/>
          <p:cNvSpPr/>
          <p:nvPr/>
        </p:nvSpPr>
        <p:spPr>
          <a:xfrm>
            <a:off x="2705119" y="3012319"/>
            <a:ext cx="3755686" cy="62625"/>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0" name="Google Shape;470;p31"/>
          <p:cNvSpPr txBox="1">
            <a:spLocks noGrp="1"/>
          </p:cNvSpPr>
          <p:nvPr>
            <p:ph type="ctrTitle"/>
          </p:nvPr>
        </p:nvSpPr>
        <p:spPr>
          <a:xfrm>
            <a:off x="141881" y="1484055"/>
            <a:ext cx="8175401" cy="14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 JSP </a:t>
            </a:r>
            <a:br>
              <a:rPr lang="en" dirty="0"/>
            </a:br>
            <a:r>
              <a:rPr lang="en" dirty="0"/>
              <a:t>(JavaServer Pages)</a:t>
            </a:r>
            <a:endParaRPr dirty="0"/>
          </a:p>
        </p:txBody>
      </p:sp>
    </p:spTree>
    <p:extLst>
      <p:ext uri="{BB962C8B-B14F-4D97-AF65-F5344CB8AC3E}">
        <p14:creationId xmlns:p14="http://schemas.microsoft.com/office/powerpoint/2010/main" val="34572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2"/>
          <p:cNvSpPr/>
          <p:nvPr/>
        </p:nvSpPr>
        <p:spPr>
          <a:xfrm>
            <a:off x="2553428" y="891948"/>
            <a:ext cx="4273119"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7" name="Google Shape;477;p32"/>
          <p:cNvSpPr txBox="1">
            <a:spLocks noGrp="1"/>
          </p:cNvSpPr>
          <p:nvPr>
            <p:ph type="title"/>
          </p:nvPr>
        </p:nvSpPr>
        <p:spPr>
          <a:xfrm>
            <a:off x="646857" y="413748"/>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3.1. Introduction to JSP</a:t>
            </a:r>
            <a:endParaRPr dirty="0"/>
          </a:p>
        </p:txBody>
      </p:sp>
      <p:sp>
        <p:nvSpPr>
          <p:cNvPr id="478" name="Google Shape;478;p32"/>
          <p:cNvSpPr txBox="1">
            <a:spLocks noGrp="1"/>
          </p:cNvSpPr>
          <p:nvPr>
            <p:ph type="body" idx="1"/>
          </p:nvPr>
        </p:nvSpPr>
        <p:spPr>
          <a:xfrm>
            <a:off x="1052438" y="1276075"/>
            <a:ext cx="7717500" cy="3327900"/>
          </a:xfrm>
          <a:prstGeom prst="rect">
            <a:avLst/>
          </a:prstGeom>
        </p:spPr>
        <p:txBody>
          <a:bodyPr spcFirstLastPara="1" wrap="square" lIns="91425" tIns="91425" rIns="91425" bIns="91425" anchor="ctr" anchorCtr="0">
            <a:noAutofit/>
          </a:bodyPr>
          <a:lstStyle/>
          <a:p>
            <a:pPr marL="265113" lvl="0" indent="-265113" algn="l" rtl="0">
              <a:lnSpc>
                <a:spcPct val="150000"/>
              </a:lnSpc>
              <a:spcBef>
                <a:spcPts val="0"/>
              </a:spcBef>
              <a:spcAft>
                <a:spcPts val="0"/>
              </a:spcAft>
              <a:buClr>
                <a:schemeClr val="dk1"/>
              </a:buClr>
              <a:buSzPts val="1100"/>
              <a:buFont typeface="Wingdings" panose="05000000000000000000" pitchFamily="2" charset="2"/>
              <a:buChar char="Ø"/>
            </a:pPr>
            <a:r>
              <a:rPr lang="en-US" sz="1800" dirty="0" err="1"/>
              <a:t>JavaServer</a:t>
            </a:r>
            <a:r>
              <a:rPr lang="en-US" sz="1800" dirty="0"/>
              <a:t> Pages (JSP) is a Java standard technology</a:t>
            </a:r>
          </a:p>
          <a:p>
            <a:pPr marL="265113" lvl="0" indent="-265113" algn="l" rtl="0">
              <a:lnSpc>
                <a:spcPct val="150000"/>
              </a:lnSpc>
              <a:spcBef>
                <a:spcPts val="0"/>
              </a:spcBef>
              <a:spcAft>
                <a:spcPts val="0"/>
              </a:spcAft>
              <a:buClr>
                <a:schemeClr val="dk1"/>
              </a:buClr>
              <a:buSzPts val="1100"/>
              <a:buFont typeface="Wingdings" panose="05000000000000000000" pitchFamily="2" charset="2"/>
              <a:buChar char="Ø"/>
            </a:pPr>
            <a:r>
              <a:rPr lang="en-US" sz="1800" dirty="0"/>
              <a:t>It is a server side technology</a:t>
            </a:r>
          </a:p>
          <a:p>
            <a:pPr marL="265113" lvl="0" indent="-265113" algn="l" rtl="0">
              <a:lnSpc>
                <a:spcPct val="150000"/>
              </a:lnSpc>
              <a:spcBef>
                <a:spcPts val="0"/>
              </a:spcBef>
              <a:spcAft>
                <a:spcPts val="0"/>
              </a:spcAft>
              <a:buClr>
                <a:schemeClr val="dk1"/>
              </a:buClr>
              <a:buSzPts val="1100"/>
              <a:buFont typeface="Wingdings" panose="05000000000000000000" pitchFamily="2" charset="2"/>
              <a:buChar char="Ø"/>
            </a:pPr>
            <a:r>
              <a:rPr lang="en-US" sz="1800" dirty="0"/>
              <a:t>A JSP page consists of HTML tags and JSP tags</a:t>
            </a:r>
          </a:p>
          <a:p>
            <a:pPr marL="265113" lvl="0" indent="-265113" algn="l" rtl="0">
              <a:lnSpc>
                <a:spcPct val="150000"/>
              </a:lnSpc>
              <a:spcBef>
                <a:spcPts val="0"/>
              </a:spcBef>
              <a:spcAft>
                <a:spcPts val="0"/>
              </a:spcAft>
              <a:buClr>
                <a:schemeClr val="dk1"/>
              </a:buClr>
              <a:buSzPts val="1100"/>
              <a:buFont typeface="Wingdings" panose="05000000000000000000" pitchFamily="2" charset="2"/>
              <a:buChar char="Ø"/>
            </a:pPr>
            <a:r>
              <a:rPr lang="en-US" sz="1800" dirty="0"/>
              <a:t>JSP technology is the extension to Servlet technology</a:t>
            </a:r>
          </a:p>
          <a:p>
            <a:pPr marL="265113" lvl="0" indent="-265113" algn="l" rtl="0">
              <a:lnSpc>
                <a:spcPct val="150000"/>
              </a:lnSpc>
              <a:spcBef>
                <a:spcPts val="0"/>
              </a:spcBef>
              <a:spcAft>
                <a:spcPts val="0"/>
              </a:spcAft>
              <a:buClr>
                <a:schemeClr val="dk1"/>
              </a:buClr>
              <a:buSzPts val="1100"/>
              <a:buFont typeface="Wingdings" panose="05000000000000000000" pitchFamily="2" charset="2"/>
              <a:buChar char="Ø"/>
            </a:pPr>
            <a:r>
              <a:rPr lang="en-US" sz="1800" dirty="0"/>
              <a:t>JSP can be easily managed</a:t>
            </a:r>
          </a:p>
          <a:p>
            <a:pPr marL="265113" lvl="0" indent="-265113" algn="l" rtl="0">
              <a:lnSpc>
                <a:spcPct val="150000"/>
              </a:lnSpc>
              <a:spcBef>
                <a:spcPts val="0"/>
              </a:spcBef>
              <a:spcAft>
                <a:spcPts val="0"/>
              </a:spcAft>
              <a:buClr>
                <a:schemeClr val="dk1"/>
              </a:buClr>
              <a:buSzPts val="1100"/>
              <a:buFont typeface="Wingdings" panose="05000000000000000000" pitchFamily="2" charset="2"/>
              <a:buChar char="Ø"/>
            </a:pPr>
            <a:r>
              <a:rPr lang="en-US" sz="1800" dirty="0"/>
              <a:t>No need to recompile and redeploy</a:t>
            </a:r>
          </a:p>
          <a:p>
            <a:pPr marL="265113" lvl="0" indent="-265113" algn="l" rtl="0">
              <a:lnSpc>
                <a:spcPct val="150000"/>
              </a:lnSpc>
              <a:spcBef>
                <a:spcPts val="0"/>
              </a:spcBef>
              <a:spcAft>
                <a:spcPts val="0"/>
              </a:spcAft>
              <a:buClr>
                <a:schemeClr val="dk1"/>
              </a:buClr>
              <a:buSzPts val="1100"/>
              <a:buFont typeface="Wingdings" panose="05000000000000000000" pitchFamily="2" charset="2"/>
              <a:buChar char="Ø"/>
            </a:pPr>
            <a:r>
              <a:rPr lang="en-US" sz="1800" dirty="0"/>
              <a:t>Less code then Servlet</a:t>
            </a:r>
            <a:endParaRPr sz="1800" dirty="0"/>
          </a:p>
        </p:txBody>
      </p:sp>
    </p:spTree>
    <p:extLst>
      <p:ext uri="{BB962C8B-B14F-4D97-AF65-F5344CB8AC3E}">
        <p14:creationId xmlns:p14="http://schemas.microsoft.com/office/powerpoint/2010/main" val="34968072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animEffect transition="in" filter="fade">
                                      <p:cBhvr>
                                        <p:cTn id="7" dur="1000"/>
                                        <p:tgtEl>
                                          <p:spTgt spid="478">
                                            <p:txEl>
                                              <p:pRg st="0" end="0"/>
                                            </p:txEl>
                                          </p:spTgt>
                                        </p:tgtEl>
                                      </p:cBhvr>
                                    </p:animEffect>
                                    <p:anim calcmode="lin" valueType="num">
                                      <p:cBhvr>
                                        <p:cTn id="8" dur="1000" fill="hold"/>
                                        <p:tgtEl>
                                          <p:spTgt spid="47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78">
                                            <p:txEl>
                                              <p:pRg st="1" end="1"/>
                                            </p:txEl>
                                          </p:spTgt>
                                        </p:tgtEl>
                                        <p:attrNameLst>
                                          <p:attrName>style.visibility</p:attrName>
                                        </p:attrNameLst>
                                      </p:cBhvr>
                                      <p:to>
                                        <p:strVal val="visible"/>
                                      </p:to>
                                    </p:set>
                                    <p:animEffect transition="in" filter="fade">
                                      <p:cBhvr>
                                        <p:cTn id="14" dur="1000"/>
                                        <p:tgtEl>
                                          <p:spTgt spid="478">
                                            <p:txEl>
                                              <p:pRg st="1" end="1"/>
                                            </p:txEl>
                                          </p:spTgt>
                                        </p:tgtEl>
                                      </p:cBhvr>
                                    </p:animEffect>
                                    <p:anim calcmode="lin" valueType="num">
                                      <p:cBhvr>
                                        <p:cTn id="15" dur="1000" fill="hold"/>
                                        <p:tgtEl>
                                          <p:spTgt spid="47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7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8">
                                            <p:txEl>
                                              <p:pRg st="2" end="2"/>
                                            </p:txEl>
                                          </p:spTgt>
                                        </p:tgtEl>
                                        <p:attrNameLst>
                                          <p:attrName>style.visibility</p:attrName>
                                        </p:attrNameLst>
                                      </p:cBhvr>
                                      <p:to>
                                        <p:strVal val="visible"/>
                                      </p:to>
                                    </p:set>
                                    <p:animEffect transition="in" filter="fade">
                                      <p:cBhvr>
                                        <p:cTn id="21" dur="1000"/>
                                        <p:tgtEl>
                                          <p:spTgt spid="478">
                                            <p:txEl>
                                              <p:pRg st="2" end="2"/>
                                            </p:txEl>
                                          </p:spTgt>
                                        </p:tgtEl>
                                      </p:cBhvr>
                                    </p:animEffect>
                                    <p:anim calcmode="lin" valueType="num">
                                      <p:cBhvr>
                                        <p:cTn id="22" dur="1000" fill="hold"/>
                                        <p:tgtEl>
                                          <p:spTgt spid="47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7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8">
                                            <p:txEl>
                                              <p:pRg st="3" end="3"/>
                                            </p:txEl>
                                          </p:spTgt>
                                        </p:tgtEl>
                                        <p:attrNameLst>
                                          <p:attrName>style.visibility</p:attrName>
                                        </p:attrNameLst>
                                      </p:cBhvr>
                                      <p:to>
                                        <p:strVal val="visible"/>
                                      </p:to>
                                    </p:set>
                                    <p:animEffect transition="in" filter="fade">
                                      <p:cBhvr>
                                        <p:cTn id="28" dur="1000"/>
                                        <p:tgtEl>
                                          <p:spTgt spid="478">
                                            <p:txEl>
                                              <p:pRg st="3" end="3"/>
                                            </p:txEl>
                                          </p:spTgt>
                                        </p:tgtEl>
                                      </p:cBhvr>
                                    </p:animEffect>
                                    <p:anim calcmode="lin" valueType="num">
                                      <p:cBhvr>
                                        <p:cTn id="29" dur="1000" fill="hold"/>
                                        <p:tgtEl>
                                          <p:spTgt spid="47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7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78">
                                            <p:txEl>
                                              <p:pRg st="4" end="4"/>
                                            </p:txEl>
                                          </p:spTgt>
                                        </p:tgtEl>
                                        <p:attrNameLst>
                                          <p:attrName>style.visibility</p:attrName>
                                        </p:attrNameLst>
                                      </p:cBhvr>
                                      <p:to>
                                        <p:strVal val="visible"/>
                                      </p:to>
                                    </p:set>
                                    <p:animEffect transition="in" filter="fade">
                                      <p:cBhvr>
                                        <p:cTn id="35" dur="1000"/>
                                        <p:tgtEl>
                                          <p:spTgt spid="478">
                                            <p:txEl>
                                              <p:pRg st="4" end="4"/>
                                            </p:txEl>
                                          </p:spTgt>
                                        </p:tgtEl>
                                      </p:cBhvr>
                                    </p:animEffect>
                                    <p:anim calcmode="lin" valueType="num">
                                      <p:cBhvr>
                                        <p:cTn id="36" dur="1000" fill="hold"/>
                                        <p:tgtEl>
                                          <p:spTgt spid="47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7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78">
                                            <p:txEl>
                                              <p:pRg st="5" end="5"/>
                                            </p:txEl>
                                          </p:spTgt>
                                        </p:tgtEl>
                                        <p:attrNameLst>
                                          <p:attrName>style.visibility</p:attrName>
                                        </p:attrNameLst>
                                      </p:cBhvr>
                                      <p:to>
                                        <p:strVal val="visible"/>
                                      </p:to>
                                    </p:set>
                                    <p:animEffect transition="in" filter="fade">
                                      <p:cBhvr>
                                        <p:cTn id="42" dur="1000"/>
                                        <p:tgtEl>
                                          <p:spTgt spid="478">
                                            <p:txEl>
                                              <p:pRg st="5" end="5"/>
                                            </p:txEl>
                                          </p:spTgt>
                                        </p:tgtEl>
                                      </p:cBhvr>
                                    </p:animEffect>
                                    <p:anim calcmode="lin" valueType="num">
                                      <p:cBhvr>
                                        <p:cTn id="43" dur="1000" fill="hold"/>
                                        <p:tgtEl>
                                          <p:spTgt spid="47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7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78">
                                            <p:txEl>
                                              <p:pRg st="6" end="6"/>
                                            </p:txEl>
                                          </p:spTgt>
                                        </p:tgtEl>
                                        <p:attrNameLst>
                                          <p:attrName>style.visibility</p:attrName>
                                        </p:attrNameLst>
                                      </p:cBhvr>
                                      <p:to>
                                        <p:strVal val="visible"/>
                                      </p:to>
                                    </p:set>
                                    <p:animEffect transition="in" filter="fade">
                                      <p:cBhvr>
                                        <p:cTn id="49" dur="1000"/>
                                        <p:tgtEl>
                                          <p:spTgt spid="478">
                                            <p:txEl>
                                              <p:pRg st="6" end="6"/>
                                            </p:txEl>
                                          </p:spTgt>
                                        </p:tgtEl>
                                      </p:cBhvr>
                                    </p:animEffect>
                                    <p:anim calcmode="lin" valueType="num">
                                      <p:cBhvr>
                                        <p:cTn id="50" dur="1000" fill="hold"/>
                                        <p:tgtEl>
                                          <p:spTgt spid="47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7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9" name="Google Shape;505;p34">
            <a:extLst>
              <a:ext uri="{FF2B5EF4-FFF2-40B4-BE49-F238E27FC236}">
                <a16:creationId xmlns:a16="http://schemas.microsoft.com/office/drawing/2014/main" id="{C12B6590-4B0B-4058-9644-836144D4AA3A}"/>
              </a:ext>
            </a:extLst>
          </p:cNvPr>
          <p:cNvSpPr/>
          <p:nvPr/>
        </p:nvSpPr>
        <p:spPr>
          <a:xfrm>
            <a:off x="3382716" y="745366"/>
            <a:ext cx="2260218" cy="62625"/>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06;p34">
            <a:extLst>
              <a:ext uri="{FF2B5EF4-FFF2-40B4-BE49-F238E27FC236}">
                <a16:creationId xmlns:a16="http://schemas.microsoft.com/office/drawing/2014/main" id="{DB67BD8A-E9F1-4E9F-9896-0EE8193BD604}"/>
              </a:ext>
            </a:extLst>
          </p:cNvPr>
          <p:cNvSpPr txBox="1">
            <a:spLocks noGrp="1"/>
          </p:cNvSpPr>
          <p:nvPr>
            <p:ph type="title"/>
          </p:nvPr>
        </p:nvSpPr>
        <p:spPr>
          <a:xfrm>
            <a:off x="2400149" y="267166"/>
            <a:ext cx="4754909"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3.2 JSP vs SERVLET</a:t>
            </a:r>
            <a:endParaRPr dirty="0"/>
          </a:p>
        </p:txBody>
      </p:sp>
      <p:graphicFrame>
        <p:nvGraphicFramePr>
          <p:cNvPr id="11" name="Table 10">
            <a:extLst>
              <a:ext uri="{FF2B5EF4-FFF2-40B4-BE49-F238E27FC236}">
                <a16:creationId xmlns:a16="http://schemas.microsoft.com/office/drawing/2014/main" id="{2BF7385B-1EB4-4251-8B76-2ADF9AF51D12}"/>
              </a:ext>
            </a:extLst>
          </p:cNvPr>
          <p:cNvGraphicFramePr>
            <a:graphicFrameLocks noGrp="1"/>
          </p:cNvGraphicFramePr>
          <p:nvPr/>
        </p:nvGraphicFramePr>
        <p:xfrm>
          <a:off x="781665" y="1111809"/>
          <a:ext cx="7337323" cy="3432652"/>
        </p:xfrm>
        <a:graphic>
          <a:graphicData uri="http://schemas.openxmlformats.org/drawingml/2006/table">
            <a:tbl>
              <a:tblPr firstRow="1" firstCol="1" bandRow="1"/>
              <a:tblGrid>
                <a:gridCol w="1740309">
                  <a:extLst>
                    <a:ext uri="{9D8B030D-6E8A-4147-A177-3AD203B41FA5}">
                      <a16:colId xmlns:a16="http://schemas.microsoft.com/office/drawing/2014/main" val="1555487109"/>
                    </a:ext>
                  </a:extLst>
                </a:gridCol>
                <a:gridCol w="2787446">
                  <a:extLst>
                    <a:ext uri="{9D8B030D-6E8A-4147-A177-3AD203B41FA5}">
                      <a16:colId xmlns:a16="http://schemas.microsoft.com/office/drawing/2014/main" val="1987720230"/>
                    </a:ext>
                  </a:extLst>
                </a:gridCol>
                <a:gridCol w="2809568">
                  <a:extLst>
                    <a:ext uri="{9D8B030D-6E8A-4147-A177-3AD203B41FA5}">
                      <a16:colId xmlns:a16="http://schemas.microsoft.com/office/drawing/2014/main" val="1481411444"/>
                    </a:ext>
                  </a:extLst>
                </a:gridCol>
              </a:tblGrid>
              <a:tr h="193012">
                <a:tc>
                  <a:txBody>
                    <a:bodyPr/>
                    <a:lstStyle/>
                    <a:p>
                      <a:pPr algn="ctr">
                        <a:lnSpc>
                          <a:spcPct val="107000"/>
                        </a:lnSpc>
                        <a:spcAft>
                          <a:spcPts val="800"/>
                        </a:spcAft>
                      </a:pPr>
                      <a:r>
                        <a:rPr lang="en-US" sz="1200" b="1" dirty="0">
                          <a:effectLst/>
                          <a:latin typeface="Roboto Slab Regular" panose="020B0604020202020204" charset="0"/>
                          <a:ea typeface="Roboto Slab Regular" panose="020B0604020202020204" charset="0"/>
                        </a:rPr>
                        <a:t>Key</a:t>
                      </a:r>
                      <a:endParaRPr lang="vi-VN" sz="1200" b="1"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gn="ctr">
                        <a:lnSpc>
                          <a:spcPct val="107000"/>
                        </a:lnSpc>
                        <a:spcAft>
                          <a:spcPts val="800"/>
                        </a:spcAft>
                      </a:pPr>
                      <a:r>
                        <a:rPr lang="en-US" sz="1200" b="1" dirty="0">
                          <a:effectLst/>
                          <a:latin typeface="Roboto Slab Regular" panose="020B0604020202020204" charset="0"/>
                          <a:ea typeface="Roboto Slab Regular" panose="020B0604020202020204" charset="0"/>
                        </a:rPr>
                        <a:t>JSP</a:t>
                      </a:r>
                      <a:endParaRPr lang="vi-VN" sz="1200" b="1"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gn="ctr">
                        <a:lnSpc>
                          <a:spcPct val="107000"/>
                        </a:lnSpc>
                        <a:spcAft>
                          <a:spcPts val="800"/>
                        </a:spcAft>
                      </a:pPr>
                      <a:r>
                        <a:rPr lang="en-US" sz="1200" b="1" dirty="0">
                          <a:effectLst/>
                          <a:latin typeface="Roboto Slab Regular" panose="020B0604020202020204" charset="0"/>
                          <a:ea typeface="Roboto Slab Regular" panose="020B0604020202020204" charset="0"/>
                        </a:rPr>
                        <a:t>Servlet</a:t>
                      </a:r>
                      <a:endParaRPr lang="vi-VN" sz="1200" b="1"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extLst>
                  <a:ext uri="{0D108BD9-81ED-4DB2-BD59-A6C34878D82A}">
                    <a16:rowId xmlns:a16="http://schemas.microsoft.com/office/drawing/2014/main" val="3631008783"/>
                  </a:ext>
                </a:extLst>
              </a:tr>
              <a:tr h="427326">
                <a:tc>
                  <a:txBody>
                    <a:bodyPr/>
                    <a:lstStyle/>
                    <a:p>
                      <a:pPr>
                        <a:lnSpc>
                          <a:spcPct val="107000"/>
                        </a:lnSpc>
                        <a:spcAft>
                          <a:spcPts val="800"/>
                        </a:spcAft>
                      </a:pPr>
                      <a:r>
                        <a:rPr lang="en-US" sz="1200" b="1" dirty="0">
                          <a:effectLst/>
                          <a:latin typeface="Roboto Slab Regular" panose="020B0604020202020204" charset="0"/>
                          <a:ea typeface="Roboto Slab Regular" panose="020B0604020202020204" charset="0"/>
                        </a:rPr>
                        <a:t>Implementation </a:t>
                      </a:r>
                      <a:endParaRPr lang="vi-VN" sz="1200" b="1"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dirty="0">
                          <a:effectLst/>
                          <a:latin typeface="Roboto Slab Regular" panose="020B0604020202020204" charset="0"/>
                          <a:ea typeface="Roboto Slab Regular" panose="020B0604020202020204" charset="0"/>
                        </a:rPr>
                        <a:t>Developed on Java language.</a:t>
                      </a:r>
                      <a:endParaRPr lang="vi-VN" sz="1200"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a:effectLst/>
                          <a:latin typeface="Roboto Slab Regular" panose="020B0604020202020204" charset="0"/>
                          <a:ea typeface="Roboto Slab Regular" panose="020B0604020202020204" charset="0"/>
                        </a:rPr>
                        <a:t>Mainly written in HTML although Java code could also be written on it</a:t>
                      </a:r>
                      <a:endParaRPr lang="vi-VN" sz="120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extLst>
                  <a:ext uri="{0D108BD9-81ED-4DB2-BD59-A6C34878D82A}">
                    <a16:rowId xmlns:a16="http://schemas.microsoft.com/office/drawing/2014/main" val="883855331"/>
                  </a:ext>
                </a:extLst>
              </a:tr>
              <a:tr h="517595">
                <a:tc>
                  <a:txBody>
                    <a:bodyPr/>
                    <a:lstStyle/>
                    <a:p>
                      <a:pPr>
                        <a:lnSpc>
                          <a:spcPct val="107000"/>
                        </a:lnSpc>
                        <a:spcAft>
                          <a:spcPts val="800"/>
                        </a:spcAft>
                      </a:pPr>
                      <a:r>
                        <a:rPr lang="en-US" sz="1200" b="1">
                          <a:effectLst/>
                          <a:latin typeface="Roboto Slab Regular" panose="020B0604020202020204" charset="0"/>
                          <a:ea typeface="Roboto Slab Regular" panose="020B0604020202020204" charset="0"/>
                        </a:rPr>
                        <a:t>MVC</a:t>
                      </a:r>
                      <a:endParaRPr lang="vi-VN" sz="1200" b="1">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dirty="0">
                          <a:effectLst/>
                          <a:latin typeface="Roboto Slab Regular" panose="020B0604020202020204" charset="0"/>
                          <a:ea typeface="Roboto Slab Regular" panose="020B0604020202020204" charset="0"/>
                        </a:rPr>
                        <a:t>Looks like a controller which receives the request process and send back the response.</a:t>
                      </a:r>
                      <a:endParaRPr lang="vi-VN" sz="1200"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dirty="0">
                          <a:effectLst/>
                          <a:latin typeface="Roboto Slab Regular" panose="020B0604020202020204" charset="0"/>
                          <a:ea typeface="Roboto Slab Regular" panose="020B0604020202020204" charset="0"/>
                        </a:rPr>
                        <a:t>Plays the role of view to render the response returned by the servlet.</a:t>
                      </a:r>
                      <a:endParaRPr lang="vi-VN" sz="1200"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extLst>
                  <a:ext uri="{0D108BD9-81ED-4DB2-BD59-A6C34878D82A}">
                    <a16:rowId xmlns:a16="http://schemas.microsoft.com/office/drawing/2014/main" val="1257598343"/>
                  </a:ext>
                </a:extLst>
              </a:tr>
              <a:tr h="341658">
                <a:tc>
                  <a:txBody>
                    <a:bodyPr/>
                    <a:lstStyle/>
                    <a:p>
                      <a:pPr>
                        <a:lnSpc>
                          <a:spcPct val="107000"/>
                        </a:lnSpc>
                        <a:spcAft>
                          <a:spcPts val="800"/>
                        </a:spcAft>
                      </a:pPr>
                      <a:r>
                        <a:rPr lang="en-US" sz="1200" b="1" dirty="0">
                          <a:effectLst/>
                          <a:latin typeface="Roboto Slab Regular" panose="020B0604020202020204" charset="0"/>
                          <a:ea typeface="Roboto Slab Regular" panose="020B0604020202020204" charset="0"/>
                        </a:rPr>
                        <a:t>Request type</a:t>
                      </a:r>
                      <a:endParaRPr lang="vi-VN" sz="1200" b="1"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a:effectLst/>
                          <a:latin typeface="Roboto Slab Regular" panose="020B0604020202020204" charset="0"/>
                          <a:ea typeface="Roboto Slab Regular" panose="020B0604020202020204" charset="0"/>
                        </a:rPr>
                        <a:t>Can accept and process all type of protocol requests.</a:t>
                      </a:r>
                      <a:endParaRPr lang="vi-VN" sz="120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a:effectLst/>
                          <a:latin typeface="Roboto Slab Regular" panose="020B0604020202020204" charset="0"/>
                          <a:ea typeface="Roboto Slab Regular" panose="020B0604020202020204" charset="0"/>
                        </a:rPr>
                        <a:t>Only compatible with HTTP request.</a:t>
                      </a:r>
                      <a:endParaRPr lang="vi-VN" sz="120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extLst>
                  <a:ext uri="{0D108BD9-81ED-4DB2-BD59-A6C34878D82A}">
                    <a16:rowId xmlns:a16="http://schemas.microsoft.com/office/drawing/2014/main" val="2552823869"/>
                  </a:ext>
                </a:extLst>
              </a:tr>
              <a:tr h="517595">
                <a:tc>
                  <a:txBody>
                    <a:bodyPr/>
                    <a:lstStyle/>
                    <a:p>
                      <a:pPr>
                        <a:lnSpc>
                          <a:spcPct val="107000"/>
                        </a:lnSpc>
                        <a:spcAft>
                          <a:spcPts val="800"/>
                        </a:spcAft>
                      </a:pPr>
                      <a:r>
                        <a:rPr lang="en-US" sz="1200" b="1" dirty="0">
                          <a:effectLst/>
                          <a:latin typeface="Roboto Slab Regular" panose="020B0604020202020204" charset="0"/>
                          <a:ea typeface="Roboto Slab Regular" panose="020B0604020202020204" charset="0"/>
                        </a:rPr>
                        <a:t>Session management</a:t>
                      </a:r>
                      <a:endParaRPr lang="vi-VN" sz="1200" b="1"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dirty="0">
                          <a:effectLst/>
                          <a:latin typeface="Roboto Slab Regular" panose="020B0604020202020204" charset="0"/>
                          <a:ea typeface="Roboto Slab Regular" panose="020B0604020202020204" charset="0"/>
                        </a:rPr>
                        <a:t>By default, session management is not enabled, the user has to enable it explicitly.</a:t>
                      </a:r>
                      <a:endParaRPr lang="vi-VN" sz="1200"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dirty="0">
                          <a:effectLst/>
                          <a:latin typeface="Roboto Slab Regular" panose="020B0604020202020204" charset="0"/>
                          <a:ea typeface="Roboto Slab Regular" panose="020B0604020202020204" charset="0"/>
                        </a:rPr>
                        <a:t>Automatically enabled.</a:t>
                      </a:r>
                      <a:endParaRPr lang="vi-VN" sz="1200"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extLst>
                  <a:ext uri="{0D108BD9-81ED-4DB2-BD59-A6C34878D82A}">
                    <a16:rowId xmlns:a16="http://schemas.microsoft.com/office/drawing/2014/main" val="1979479527"/>
                  </a:ext>
                </a:extLst>
              </a:tr>
              <a:tr h="427326">
                <a:tc>
                  <a:txBody>
                    <a:bodyPr/>
                    <a:lstStyle/>
                    <a:p>
                      <a:pPr>
                        <a:lnSpc>
                          <a:spcPct val="107000"/>
                        </a:lnSpc>
                        <a:spcAft>
                          <a:spcPts val="800"/>
                        </a:spcAft>
                      </a:pPr>
                      <a:r>
                        <a:rPr lang="en-US" sz="1200" b="1" dirty="0">
                          <a:effectLst/>
                          <a:latin typeface="Roboto Slab Regular" panose="020B0604020202020204" charset="0"/>
                          <a:ea typeface="Roboto Slab Regular" panose="020B0604020202020204" charset="0"/>
                        </a:rPr>
                        <a:t>Performance</a:t>
                      </a:r>
                      <a:endParaRPr lang="vi-VN" sz="1200" b="1"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dirty="0">
                          <a:effectLst/>
                          <a:latin typeface="Roboto Slab Regular" panose="020B0604020202020204" charset="0"/>
                          <a:ea typeface="Roboto Slab Regular" panose="020B0604020202020204" charset="0"/>
                        </a:rPr>
                        <a:t>Faster</a:t>
                      </a:r>
                      <a:endParaRPr lang="vi-VN" sz="1200"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dirty="0">
                          <a:effectLst/>
                          <a:latin typeface="Roboto Slab Regular" panose="020B0604020202020204" charset="0"/>
                          <a:ea typeface="Roboto Slab Regular" panose="020B0604020202020204" charset="0"/>
                        </a:rPr>
                        <a:t>Slower</a:t>
                      </a:r>
                      <a:endParaRPr lang="vi-VN" sz="1200"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extLst>
                  <a:ext uri="{0D108BD9-81ED-4DB2-BD59-A6C34878D82A}">
                    <a16:rowId xmlns:a16="http://schemas.microsoft.com/office/drawing/2014/main" val="1816372068"/>
                  </a:ext>
                </a:extLst>
              </a:tr>
              <a:tr h="861812">
                <a:tc>
                  <a:txBody>
                    <a:bodyPr/>
                    <a:lstStyle/>
                    <a:p>
                      <a:pPr>
                        <a:lnSpc>
                          <a:spcPct val="107000"/>
                        </a:lnSpc>
                        <a:spcAft>
                          <a:spcPts val="800"/>
                        </a:spcAft>
                      </a:pPr>
                      <a:r>
                        <a:rPr lang="en-US" sz="1200" b="1" dirty="0">
                          <a:effectLst/>
                          <a:latin typeface="Roboto Slab Regular" panose="020B0604020202020204" charset="0"/>
                          <a:ea typeface="Roboto Slab Regular" panose="020B0604020202020204" charset="0"/>
                        </a:rPr>
                        <a:t>Modification reflected</a:t>
                      </a:r>
                      <a:endParaRPr lang="vi-VN" sz="1200" b="1"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dirty="0">
                          <a:effectLst/>
                          <a:latin typeface="Roboto Slab Regular" panose="020B0604020202020204" charset="0"/>
                          <a:ea typeface="Roboto Slab Regular" panose="020B0604020202020204" charset="0"/>
                        </a:rPr>
                        <a:t>Modification in Servlet is a time-consuming task</a:t>
                      </a:r>
                      <a:endParaRPr lang="vi-VN" sz="1200"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tc>
                  <a:txBody>
                    <a:bodyPr/>
                    <a:lstStyle/>
                    <a:p>
                      <a:pPr>
                        <a:lnSpc>
                          <a:spcPct val="107000"/>
                        </a:lnSpc>
                        <a:spcAft>
                          <a:spcPts val="800"/>
                        </a:spcAft>
                      </a:pPr>
                      <a:r>
                        <a:rPr lang="en-US" sz="1200" dirty="0">
                          <a:effectLst/>
                          <a:latin typeface="Roboto Slab Regular" panose="020B0604020202020204" charset="0"/>
                          <a:ea typeface="Roboto Slab Regular" panose="020B0604020202020204" charset="0"/>
                        </a:rPr>
                        <a:t>modification is fast</a:t>
                      </a:r>
                      <a:endParaRPr lang="vi-VN" sz="1200" dirty="0">
                        <a:effectLst/>
                        <a:latin typeface="Roboto Slab Regular" panose="020B0604020202020204" charset="0"/>
                        <a:ea typeface="Roboto Slab Regular" panose="020B0604020202020204" charset="0"/>
                        <a:cs typeface="Times New Roman" panose="02020603050405020304" pitchFamily="18" charset="0"/>
                      </a:endParaRPr>
                    </a:p>
                  </a:txBody>
                  <a:tcPr marL="52124" marR="52124" marT="0" marB="0"/>
                </a:tc>
                <a:extLst>
                  <a:ext uri="{0D108BD9-81ED-4DB2-BD59-A6C34878D82A}">
                    <a16:rowId xmlns:a16="http://schemas.microsoft.com/office/drawing/2014/main" val="1090235841"/>
                  </a:ext>
                </a:extLst>
              </a:tr>
            </a:tbl>
          </a:graphicData>
        </a:graphic>
      </p:graphicFrame>
    </p:spTree>
    <p:extLst>
      <p:ext uri="{BB962C8B-B14F-4D97-AF65-F5344CB8AC3E}">
        <p14:creationId xmlns:p14="http://schemas.microsoft.com/office/powerpoint/2010/main" val="16027334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6"/>
          <p:cNvSpPr/>
          <p:nvPr/>
        </p:nvSpPr>
        <p:spPr>
          <a:xfrm>
            <a:off x="3253452" y="729417"/>
            <a:ext cx="2637096"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 name="Google Shape;751;p46"/>
          <p:cNvSpPr txBox="1">
            <a:spLocks noGrp="1"/>
          </p:cNvSpPr>
          <p:nvPr>
            <p:ph type="title"/>
          </p:nvPr>
        </p:nvSpPr>
        <p:spPr>
          <a:xfrm>
            <a:off x="713250" y="211459"/>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3.3 JSP Scripting Elements</a:t>
            </a:r>
            <a:endParaRPr dirty="0"/>
          </a:p>
        </p:txBody>
      </p:sp>
      <p:sp>
        <p:nvSpPr>
          <p:cNvPr id="77" name="TextBox 76">
            <a:extLst>
              <a:ext uri="{FF2B5EF4-FFF2-40B4-BE49-F238E27FC236}">
                <a16:creationId xmlns:a16="http://schemas.microsoft.com/office/drawing/2014/main" id="{F095C338-C9F7-4180-A812-6FAF5BAB7C93}"/>
              </a:ext>
            </a:extLst>
          </p:cNvPr>
          <p:cNvSpPr txBox="1"/>
          <p:nvPr/>
        </p:nvSpPr>
        <p:spPr>
          <a:xfrm>
            <a:off x="1245329" y="1399642"/>
            <a:ext cx="8383043" cy="347434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5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&lt;!DOCTYPE html&gt;</a:t>
            </a:r>
            <a:endParaRPr kumimoji="0" lang="vi-VN"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&lt;html&gt;</a:t>
            </a:r>
            <a:endParaRPr kumimoji="0" lang="vi-VN"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&lt;head&gt;</a:t>
            </a:r>
            <a:endParaRPr kumimoji="0" lang="vi-VN"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&lt;title&gt;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This is Group 1</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&lt;/title&gt;</a:t>
            </a:r>
            <a:endParaRPr kumimoji="0" lang="vi-VN"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&lt;/head&gt;</a:t>
            </a:r>
            <a:endParaRPr kumimoji="0" lang="vi-VN"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5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int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500" b="0" i="0" u="none" strike="noStrike" kern="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cnt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5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500" b="0" i="0" u="none" strike="noStrike" kern="0" cap="none" spc="0" normalizeH="0" baseline="0" noProof="0" dirty="0">
                <a:ln>
                  <a:noFill/>
                </a:ln>
                <a:solidFill>
                  <a:srgbClr val="0066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6</a:t>
            </a:r>
            <a:r>
              <a:rPr kumimoji="0" lang="en-US" sz="15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%&gt;</a:t>
            </a:r>
            <a:endParaRPr kumimoji="0" lang="vi-VN"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&lt;body&gt;</a:t>
            </a:r>
            <a:endParaRPr kumimoji="0" lang="vi-VN"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Calculated page count is </a:t>
            </a:r>
            <a:r>
              <a:rPr kumimoji="0" lang="en-US" sz="15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500" b="0" i="0" u="none" strike="noStrike" kern="0" cap="none" spc="0" normalizeH="0" baseline="0" noProof="0" dirty="0" err="1">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out</a:t>
            </a:r>
            <a:r>
              <a:rPr kumimoji="0" lang="en-US" sz="1500" b="0" i="0" u="none" strike="noStrike" kern="0" cap="none" spc="0" normalizeH="0" baseline="0" noProof="0" dirty="0" err="1">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a:t>
            </a:r>
            <a:r>
              <a:rPr kumimoji="0" lang="en-US" sz="1500" b="0" i="0" u="none" strike="noStrike" kern="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println</a:t>
            </a:r>
            <a:r>
              <a:rPr kumimoji="0" lang="en-US" sz="15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a:t>
            </a:r>
            <a:r>
              <a:rPr kumimoji="0" lang="en-US" sz="1500" b="0" i="0" u="none" strike="noStrike" kern="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cnt</a:t>
            </a:r>
            <a:r>
              <a:rPr kumimoji="0" lang="en-US" sz="15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%&gt;</a:t>
            </a:r>
            <a:endParaRPr kumimoji="0" lang="vi-VN"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&lt;/body&gt;</a:t>
            </a:r>
            <a:endParaRPr kumimoji="0" lang="vi-VN"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&lt;/html&gt;</a:t>
            </a:r>
            <a:endParaRPr kumimoji="0" lang="vi-VN"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
        <p:nvSpPr>
          <p:cNvPr id="79" name="TextBox 78">
            <a:extLst>
              <a:ext uri="{FF2B5EF4-FFF2-40B4-BE49-F238E27FC236}">
                <a16:creationId xmlns:a16="http://schemas.microsoft.com/office/drawing/2014/main" id="{97D00C1D-4C22-419F-BF49-891474380BD2}"/>
              </a:ext>
            </a:extLst>
          </p:cNvPr>
          <p:cNvSpPr txBox="1"/>
          <p:nvPr/>
        </p:nvSpPr>
        <p:spPr>
          <a:xfrm>
            <a:off x="1245328" y="915878"/>
            <a:ext cx="66533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6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Arial"/>
                <a:sym typeface="Arial"/>
              </a:rPr>
              <a:t>* </a:t>
            </a:r>
            <a:r>
              <a:rPr kumimoji="0" lang="en-US" sz="16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Arial"/>
                <a:sym typeface="Arial"/>
              </a:rPr>
              <a:t>Scripting elements in JSP must be written within the &lt;% %&gt; tags</a:t>
            </a:r>
            <a:endParaRPr kumimoji="0" lang="vi-VN" sz="16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Arial"/>
              <a:sym typeface="Arial"/>
            </a:endParaRPr>
          </a:p>
        </p:txBody>
      </p:sp>
    </p:spTree>
    <p:extLst>
      <p:ext uri="{BB962C8B-B14F-4D97-AF65-F5344CB8AC3E}">
        <p14:creationId xmlns:p14="http://schemas.microsoft.com/office/powerpoint/2010/main" val="36595109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down)">
                                      <p:cBhvr>
                                        <p:cTn id="7" dur="580">
                                          <p:stCondLst>
                                            <p:cond delay="0"/>
                                          </p:stCondLst>
                                        </p:cTn>
                                        <p:tgtEl>
                                          <p:spTgt spid="77"/>
                                        </p:tgtEl>
                                      </p:cBhvr>
                                    </p:animEffect>
                                    <p:anim calcmode="lin" valueType="num">
                                      <p:cBhvr>
                                        <p:cTn id="8"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13" dur="26">
                                          <p:stCondLst>
                                            <p:cond delay="650"/>
                                          </p:stCondLst>
                                        </p:cTn>
                                        <p:tgtEl>
                                          <p:spTgt spid="77"/>
                                        </p:tgtEl>
                                      </p:cBhvr>
                                      <p:to x="100000" y="60000"/>
                                    </p:animScale>
                                    <p:animScale>
                                      <p:cBhvr>
                                        <p:cTn id="14" dur="166" decel="50000">
                                          <p:stCondLst>
                                            <p:cond delay="676"/>
                                          </p:stCondLst>
                                        </p:cTn>
                                        <p:tgtEl>
                                          <p:spTgt spid="77"/>
                                        </p:tgtEl>
                                      </p:cBhvr>
                                      <p:to x="100000" y="100000"/>
                                    </p:animScale>
                                    <p:animScale>
                                      <p:cBhvr>
                                        <p:cTn id="15" dur="26">
                                          <p:stCondLst>
                                            <p:cond delay="1312"/>
                                          </p:stCondLst>
                                        </p:cTn>
                                        <p:tgtEl>
                                          <p:spTgt spid="77"/>
                                        </p:tgtEl>
                                      </p:cBhvr>
                                      <p:to x="100000" y="80000"/>
                                    </p:animScale>
                                    <p:animScale>
                                      <p:cBhvr>
                                        <p:cTn id="16" dur="166" decel="50000">
                                          <p:stCondLst>
                                            <p:cond delay="1338"/>
                                          </p:stCondLst>
                                        </p:cTn>
                                        <p:tgtEl>
                                          <p:spTgt spid="77"/>
                                        </p:tgtEl>
                                      </p:cBhvr>
                                      <p:to x="100000" y="100000"/>
                                    </p:animScale>
                                    <p:animScale>
                                      <p:cBhvr>
                                        <p:cTn id="17" dur="26">
                                          <p:stCondLst>
                                            <p:cond delay="1642"/>
                                          </p:stCondLst>
                                        </p:cTn>
                                        <p:tgtEl>
                                          <p:spTgt spid="77"/>
                                        </p:tgtEl>
                                      </p:cBhvr>
                                      <p:to x="100000" y="90000"/>
                                    </p:animScale>
                                    <p:animScale>
                                      <p:cBhvr>
                                        <p:cTn id="18" dur="166" decel="50000">
                                          <p:stCondLst>
                                            <p:cond delay="1668"/>
                                          </p:stCondLst>
                                        </p:cTn>
                                        <p:tgtEl>
                                          <p:spTgt spid="77"/>
                                        </p:tgtEl>
                                      </p:cBhvr>
                                      <p:to x="100000" y="100000"/>
                                    </p:animScale>
                                    <p:animScale>
                                      <p:cBhvr>
                                        <p:cTn id="19" dur="26">
                                          <p:stCondLst>
                                            <p:cond delay="1808"/>
                                          </p:stCondLst>
                                        </p:cTn>
                                        <p:tgtEl>
                                          <p:spTgt spid="77"/>
                                        </p:tgtEl>
                                      </p:cBhvr>
                                      <p:to x="100000" y="95000"/>
                                    </p:animScale>
                                    <p:animScale>
                                      <p:cBhvr>
                                        <p:cTn id="20" dur="166" decel="50000">
                                          <p:stCondLst>
                                            <p:cond delay="1834"/>
                                          </p:stCondLst>
                                        </p:cTn>
                                        <p:tgtEl>
                                          <p:spTgt spid="7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down)">
                                      <p:cBhvr>
                                        <p:cTn id="23" dur="580">
                                          <p:stCondLst>
                                            <p:cond delay="0"/>
                                          </p:stCondLst>
                                        </p:cTn>
                                        <p:tgtEl>
                                          <p:spTgt spid="79"/>
                                        </p:tgtEl>
                                      </p:cBhvr>
                                    </p:animEffect>
                                    <p:anim calcmode="lin" valueType="num">
                                      <p:cBhvr>
                                        <p:cTn id="24" dur="1822" tmFilter="0,0; 0.14,0.36; 0.43,0.73; 0.71,0.91; 1.0,1.0">
                                          <p:stCondLst>
                                            <p:cond delay="0"/>
                                          </p:stCondLst>
                                        </p:cTn>
                                        <p:tgtEl>
                                          <p:spTgt spid="7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9"/>
                                        </p:tgtEl>
                                        <p:attrNameLst>
                                          <p:attrName>ppt_y</p:attrName>
                                        </p:attrNameLst>
                                      </p:cBhvr>
                                      <p:tavLst>
                                        <p:tav tm="0" fmla="#ppt_y-sin(pi*$)/81">
                                          <p:val>
                                            <p:fltVal val="0"/>
                                          </p:val>
                                        </p:tav>
                                        <p:tav tm="100000">
                                          <p:val>
                                            <p:fltVal val="1"/>
                                          </p:val>
                                        </p:tav>
                                      </p:tavLst>
                                    </p:anim>
                                    <p:animScale>
                                      <p:cBhvr>
                                        <p:cTn id="29" dur="26">
                                          <p:stCondLst>
                                            <p:cond delay="650"/>
                                          </p:stCondLst>
                                        </p:cTn>
                                        <p:tgtEl>
                                          <p:spTgt spid="79"/>
                                        </p:tgtEl>
                                      </p:cBhvr>
                                      <p:to x="100000" y="60000"/>
                                    </p:animScale>
                                    <p:animScale>
                                      <p:cBhvr>
                                        <p:cTn id="30" dur="166" decel="50000">
                                          <p:stCondLst>
                                            <p:cond delay="676"/>
                                          </p:stCondLst>
                                        </p:cTn>
                                        <p:tgtEl>
                                          <p:spTgt spid="79"/>
                                        </p:tgtEl>
                                      </p:cBhvr>
                                      <p:to x="100000" y="100000"/>
                                    </p:animScale>
                                    <p:animScale>
                                      <p:cBhvr>
                                        <p:cTn id="31" dur="26">
                                          <p:stCondLst>
                                            <p:cond delay="1312"/>
                                          </p:stCondLst>
                                        </p:cTn>
                                        <p:tgtEl>
                                          <p:spTgt spid="79"/>
                                        </p:tgtEl>
                                      </p:cBhvr>
                                      <p:to x="100000" y="80000"/>
                                    </p:animScale>
                                    <p:animScale>
                                      <p:cBhvr>
                                        <p:cTn id="32" dur="166" decel="50000">
                                          <p:stCondLst>
                                            <p:cond delay="1338"/>
                                          </p:stCondLst>
                                        </p:cTn>
                                        <p:tgtEl>
                                          <p:spTgt spid="79"/>
                                        </p:tgtEl>
                                      </p:cBhvr>
                                      <p:to x="100000" y="100000"/>
                                    </p:animScale>
                                    <p:animScale>
                                      <p:cBhvr>
                                        <p:cTn id="33" dur="26">
                                          <p:stCondLst>
                                            <p:cond delay="1642"/>
                                          </p:stCondLst>
                                        </p:cTn>
                                        <p:tgtEl>
                                          <p:spTgt spid="79"/>
                                        </p:tgtEl>
                                      </p:cBhvr>
                                      <p:to x="100000" y="90000"/>
                                    </p:animScale>
                                    <p:animScale>
                                      <p:cBhvr>
                                        <p:cTn id="34" dur="166" decel="50000">
                                          <p:stCondLst>
                                            <p:cond delay="1668"/>
                                          </p:stCondLst>
                                        </p:cTn>
                                        <p:tgtEl>
                                          <p:spTgt spid="79"/>
                                        </p:tgtEl>
                                      </p:cBhvr>
                                      <p:to x="100000" y="100000"/>
                                    </p:animScale>
                                    <p:animScale>
                                      <p:cBhvr>
                                        <p:cTn id="35" dur="26">
                                          <p:stCondLst>
                                            <p:cond delay="1808"/>
                                          </p:stCondLst>
                                        </p:cTn>
                                        <p:tgtEl>
                                          <p:spTgt spid="79"/>
                                        </p:tgtEl>
                                      </p:cBhvr>
                                      <p:to x="100000" y="95000"/>
                                    </p:animScale>
                                    <p:animScale>
                                      <p:cBhvr>
                                        <p:cTn id="36" dur="166" decel="50000">
                                          <p:stCondLst>
                                            <p:cond delay="1834"/>
                                          </p:stCondLst>
                                        </p:cTn>
                                        <p:tgtEl>
                                          <p:spTgt spid="7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54"/>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8" name="Google Shape;988;p54"/>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3.3 JSP Scripting Elements</a:t>
            </a:r>
            <a:endParaRPr dirty="0"/>
          </a:p>
        </p:txBody>
      </p:sp>
      <p:sp>
        <p:nvSpPr>
          <p:cNvPr id="989" name="Google Shape;989;p54"/>
          <p:cNvSpPr txBox="1">
            <a:spLocks noGrp="1"/>
          </p:cNvSpPr>
          <p:nvPr>
            <p:ph type="subTitle" idx="1"/>
          </p:nvPr>
        </p:nvSpPr>
        <p:spPr>
          <a:xfrm>
            <a:off x="1921634" y="1532100"/>
            <a:ext cx="5725403" cy="2079300"/>
          </a:xfrm>
          <a:prstGeom prst="rect">
            <a:avLst/>
          </a:prstGeom>
        </p:spPr>
        <p:txBody>
          <a:bodyPr spcFirstLastPara="1" wrap="square" lIns="91425" tIns="91425" rIns="91425" bIns="91425" anchor="ctr" anchorCtr="0">
            <a:noAutofit/>
          </a:bodyPr>
          <a:lstStyle/>
          <a:p>
            <a:pPr marL="0" lvl="0" indent="0">
              <a:lnSpc>
                <a:spcPct val="150000"/>
              </a:lnSpc>
            </a:pPr>
            <a:r>
              <a:rPr lang="en-US" sz="1800" dirty="0">
                <a:effectLst/>
                <a:latin typeface="Roboto Slab Regular" panose="020B0604020202020204" charset="0"/>
                <a:ea typeface="Roboto Slab Regular" panose="020B0604020202020204" charset="0"/>
                <a:cs typeface="Times New Roman" panose="02020603050405020304" pitchFamily="18" charset="0"/>
              </a:rPr>
              <a:t>Here are five different scripting elements:</a:t>
            </a:r>
            <a:endParaRPr lang="vi-VN" sz="1800" dirty="0">
              <a:effectLst/>
              <a:latin typeface="Roboto Slab Regular" panose="020B0604020202020204" charset="0"/>
              <a:ea typeface="Roboto Slab Regular" panose="020B0604020202020204" charset="0"/>
              <a:cs typeface="Times New Roman" panose="02020603050405020304" pitchFamily="18" charset="0"/>
            </a:endParaRPr>
          </a:p>
          <a:p>
            <a:pPr marL="457200">
              <a:lnSpc>
                <a:spcPct val="150000"/>
              </a:lnSpc>
            </a:pPr>
            <a:r>
              <a:rPr lang="en-US" sz="1800" dirty="0">
                <a:effectLst/>
                <a:latin typeface="Roboto Slab Regular" panose="020B0604020202020204" charset="0"/>
                <a:ea typeface="Roboto Slab Regular" panose="020B0604020202020204" charset="0"/>
                <a:cs typeface="Times New Roman" panose="02020603050405020304" pitchFamily="18" charset="0"/>
              </a:rPr>
              <a:t>+ Comment &lt;%-- Set of comment statements --%&gt;</a:t>
            </a:r>
            <a:endParaRPr lang="vi-VN" sz="1800" dirty="0">
              <a:effectLst/>
              <a:latin typeface="Roboto Slab Regular" panose="020B0604020202020204" charset="0"/>
              <a:ea typeface="Roboto Slab Regular" panose="020B0604020202020204" charset="0"/>
              <a:cs typeface="Times New Roman" panose="02020603050405020304" pitchFamily="18" charset="0"/>
            </a:endParaRPr>
          </a:p>
          <a:p>
            <a:pPr marL="457200">
              <a:lnSpc>
                <a:spcPct val="150000"/>
              </a:lnSpc>
            </a:pPr>
            <a:r>
              <a:rPr lang="en-US" sz="1800" dirty="0">
                <a:effectLst/>
                <a:latin typeface="Roboto Slab Regular" panose="020B0604020202020204" charset="0"/>
                <a:ea typeface="Roboto Slab Regular" panose="020B0604020202020204" charset="0"/>
                <a:cs typeface="Times New Roman" panose="02020603050405020304" pitchFamily="18" charset="0"/>
              </a:rPr>
              <a:t>+ Directive &lt;%@ directive %&gt;</a:t>
            </a:r>
            <a:endParaRPr lang="vi-VN" sz="1800" dirty="0">
              <a:effectLst/>
              <a:latin typeface="Roboto Slab Regular" panose="020B0604020202020204" charset="0"/>
              <a:ea typeface="Roboto Slab Regular" panose="020B0604020202020204" charset="0"/>
              <a:cs typeface="Times New Roman" panose="02020603050405020304" pitchFamily="18" charset="0"/>
            </a:endParaRPr>
          </a:p>
          <a:p>
            <a:pPr marL="457200">
              <a:lnSpc>
                <a:spcPct val="150000"/>
              </a:lnSpc>
            </a:pPr>
            <a:r>
              <a:rPr lang="en-US" sz="1800" dirty="0">
                <a:effectLst/>
                <a:latin typeface="Roboto Slab Regular" panose="020B0604020202020204" charset="0"/>
                <a:ea typeface="Roboto Slab Regular" panose="020B0604020202020204" charset="0"/>
                <a:cs typeface="Times New Roman" panose="02020603050405020304" pitchFamily="18" charset="0"/>
              </a:rPr>
              <a:t>+ Declaration &lt;%! declarations %&gt;</a:t>
            </a:r>
            <a:endParaRPr lang="vi-VN" sz="1800" dirty="0">
              <a:effectLst/>
              <a:latin typeface="Roboto Slab Regular" panose="020B0604020202020204" charset="0"/>
              <a:ea typeface="Roboto Slab Regular" panose="020B0604020202020204" charset="0"/>
              <a:cs typeface="Times New Roman" panose="02020603050405020304" pitchFamily="18" charset="0"/>
            </a:endParaRPr>
          </a:p>
          <a:p>
            <a:pPr marL="457200">
              <a:lnSpc>
                <a:spcPct val="150000"/>
              </a:lnSpc>
            </a:pPr>
            <a:r>
              <a:rPr lang="en-US" sz="1800" dirty="0">
                <a:effectLst/>
                <a:latin typeface="Roboto Slab Regular" panose="020B0604020202020204" charset="0"/>
                <a:ea typeface="Roboto Slab Regular" panose="020B0604020202020204" charset="0"/>
                <a:cs typeface="Times New Roman" panose="02020603050405020304" pitchFamily="18" charset="0"/>
              </a:rPr>
              <a:t>+ </a:t>
            </a:r>
            <a:r>
              <a:rPr lang="en-US" sz="1800" dirty="0" err="1">
                <a:effectLst/>
                <a:latin typeface="Roboto Slab Regular" panose="020B0604020202020204" charset="0"/>
                <a:ea typeface="Roboto Slab Regular" panose="020B0604020202020204" charset="0"/>
                <a:cs typeface="Times New Roman" panose="02020603050405020304" pitchFamily="18" charset="0"/>
              </a:rPr>
              <a:t>Scriptlet</a:t>
            </a:r>
            <a:r>
              <a:rPr lang="en-US" sz="1800" dirty="0">
                <a:effectLst/>
                <a:latin typeface="Roboto Slab Regular" panose="020B0604020202020204" charset="0"/>
                <a:ea typeface="Roboto Slab Regular" panose="020B0604020202020204" charset="0"/>
                <a:cs typeface="Times New Roman" panose="02020603050405020304" pitchFamily="18" charset="0"/>
              </a:rPr>
              <a:t> &lt;% </a:t>
            </a:r>
            <a:r>
              <a:rPr lang="en-US" sz="1800" dirty="0" err="1">
                <a:effectLst/>
                <a:latin typeface="Roboto Slab Regular" panose="020B0604020202020204" charset="0"/>
                <a:ea typeface="Roboto Slab Regular" panose="020B0604020202020204" charset="0"/>
                <a:cs typeface="Times New Roman" panose="02020603050405020304" pitchFamily="18" charset="0"/>
              </a:rPr>
              <a:t>scriplets</a:t>
            </a:r>
            <a:r>
              <a:rPr lang="en-US" sz="1800" dirty="0">
                <a:effectLst/>
                <a:latin typeface="Roboto Slab Regular" panose="020B0604020202020204" charset="0"/>
                <a:ea typeface="Roboto Slab Regular" panose="020B0604020202020204" charset="0"/>
                <a:cs typeface="Times New Roman" panose="02020603050405020304" pitchFamily="18" charset="0"/>
              </a:rPr>
              <a:t> %&gt;</a:t>
            </a:r>
            <a:endParaRPr lang="vi-VN" sz="1800" dirty="0">
              <a:effectLst/>
              <a:latin typeface="Roboto Slab Regular" panose="020B0604020202020204" charset="0"/>
              <a:ea typeface="Roboto Slab Regular" panose="020B0604020202020204" charset="0"/>
              <a:cs typeface="Times New Roman" panose="02020603050405020304" pitchFamily="18" charset="0"/>
            </a:endParaRPr>
          </a:p>
          <a:p>
            <a:pPr marL="457200">
              <a:lnSpc>
                <a:spcPct val="150000"/>
              </a:lnSpc>
              <a:spcAft>
                <a:spcPts val="800"/>
              </a:spcAft>
            </a:pPr>
            <a:r>
              <a:rPr lang="en-US" sz="1800" dirty="0">
                <a:effectLst/>
                <a:latin typeface="Roboto Slab Regular" panose="020B0604020202020204" charset="0"/>
                <a:ea typeface="Roboto Slab Regular" panose="020B0604020202020204" charset="0"/>
                <a:cs typeface="Times New Roman" panose="02020603050405020304" pitchFamily="18" charset="0"/>
              </a:rPr>
              <a:t>+ Expression &lt;%= expression %&gt;</a:t>
            </a:r>
            <a:endParaRPr lang="vi-VN" sz="1800" dirty="0">
              <a:effectLst/>
              <a:latin typeface="Roboto Slab Regular" panose="020B0604020202020204" charset="0"/>
              <a:ea typeface="Roboto Slab Regular" panose="020B0604020202020204" charset="0"/>
              <a:cs typeface="Times New Roman" panose="02020603050405020304" pitchFamily="18" charset="0"/>
            </a:endParaRPr>
          </a:p>
        </p:txBody>
      </p:sp>
    </p:spTree>
    <p:extLst>
      <p:ext uri="{BB962C8B-B14F-4D97-AF65-F5344CB8AC3E}">
        <p14:creationId xmlns:p14="http://schemas.microsoft.com/office/powerpoint/2010/main" val="188947861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89">
                                            <p:txEl>
                                              <p:pRg st="0" end="0"/>
                                            </p:txEl>
                                          </p:spTgt>
                                        </p:tgtEl>
                                        <p:attrNameLst>
                                          <p:attrName>style.visibility</p:attrName>
                                        </p:attrNameLst>
                                      </p:cBhvr>
                                      <p:to>
                                        <p:strVal val="visible"/>
                                      </p:to>
                                    </p:set>
                                    <p:animEffect transition="in" filter="circle(in)">
                                      <p:cBhvr>
                                        <p:cTn id="7" dur="2000"/>
                                        <p:tgtEl>
                                          <p:spTgt spid="989">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989">
                                            <p:txEl>
                                              <p:pRg st="1" end="1"/>
                                            </p:txEl>
                                          </p:spTgt>
                                        </p:tgtEl>
                                        <p:attrNameLst>
                                          <p:attrName>style.visibility</p:attrName>
                                        </p:attrNameLst>
                                      </p:cBhvr>
                                      <p:to>
                                        <p:strVal val="visible"/>
                                      </p:to>
                                    </p:set>
                                    <p:animEffect transition="in" filter="circle(in)">
                                      <p:cBhvr>
                                        <p:cTn id="10" dur="2000"/>
                                        <p:tgtEl>
                                          <p:spTgt spid="989">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989">
                                            <p:txEl>
                                              <p:pRg st="2" end="2"/>
                                            </p:txEl>
                                          </p:spTgt>
                                        </p:tgtEl>
                                        <p:attrNameLst>
                                          <p:attrName>style.visibility</p:attrName>
                                        </p:attrNameLst>
                                      </p:cBhvr>
                                      <p:to>
                                        <p:strVal val="visible"/>
                                      </p:to>
                                    </p:set>
                                    <p:animEffect transition="in" filter="circle(in)">
                                      <p:cBhvr>
                                        <p:cTn id="13" dur="2000"/>
                                        <p:tgtEl>
                                          <p:spTgt spid="989">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989">
                                            <p:txEl>
                                              <p:pRg st="3" end="3"/>
                                            </p:txEl>
                                          </p:spTgt>
                                        </p:tgtEl>
                                        <p:attrNameLst>
                                          <p:attrName>style.visibility</p:attrName>
                                        </p:attrNameLst>
                                      </p:cBhvr>
                                      <p:to>
                                        <p:strVal val="visible"/>
                                      </p:to>
                                    </p:set>
                                    <p:animEffect transition="in" filter="circle(in)">
                                      <p:cBhvr>
                                        <p:cTn id="16" dur="2000"/>
                                        <p:tgtEl>
                                          <p:spTgt spid="989">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989">
                                            <p:txEl>
                                              <p:pRg st="4" end="4"/>
                                            </p:txEl>
                                          </p:spTgt>
                                        </p:tgtEl>
                                        <p:attrNameLst>
                                          <p:attrName>style.visibility</p:attrName>
                                        </p:attrNameLst>
                                      </p:cBhvr>
                                      <p:to>
                                        <p:strVal val="visible"/>
                                      </p:to>
                                    </p:set>
                                    <p:animEffect transition="in" filter="circle(in)">
                                      <p:cBhvr>
                                        <p:cTn id="19" dur="2000"/>
                                        <p:tgtEl>
                                          <p:spTgt spid="989">
                                            <p:txEl>
                                              <p:pRg st="4" end="4"/>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989">
                                            <p:txEl>
                                              <p:pRg st="5" end="5"/>
                                            </p:txEl>
                                          </p:spTgt>
                                        </p:tgtEl>
                                        <p:attrNameLst>
                                          <p:attrName>style.visibility</p:attrName>
                                        </p:attrNameLst>
                                      </p:cBhvr>
                                      <p:to>
                                        <p:strVal val="visible"/>
                                      </p:to>
                                    </p:set>
                                    <p:animEffect transition="in" filter="circle(in)">
                                      <p:cBhvr>
                                        <p:cTn id="22" dur="2000"/>
                                        <p:tgtEl>
                                          <p:spTgt spid="98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5" name="Google Shape;987;p54">
            <a:extLst>
              <a:ext uri="{FF2B5EF4-FFF2-40B4-BE49-F238E27FC236}">
                <a16:creationId xmlns:a16="http://schemas.microsoft.com/office/drawing/2014/main" id="{FE051D77-48D3-4C7C-AF60-54783DEC8BF3}"/>
              </a:ext>
            </a:extLst>
          </p:cNvPr>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988;p54">
            <a:extLst>
              <a:ext uri="{FF2B5EF4-FFF2-40B4-BE49-F238E27FC236}">
                <a16:creationId xmlns:a16="http://schemas.microsoft.com/office/drawing/2014/main" id="{399B8540-ED68-490B-97F4-F824AAAD1716}"/>
              </a:ext>
            </a:extLst>
          </p:cNvPr>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3.3 JSP Scripting Elements</a:t>
            </a:r>
            <a:endParaRPr dirty="0"/>
          </a:p>
        </p:txBody>
      </p:sp>
      <p:sp>
        <p:nvSpPr>
          <p:cNvPr id="57" name="Google Shape;989;p54">
            <a:extLst>
              <a:ext uri="{FF2B5EF4-FFF2-40B4-BE49-F238E27FC236}">
                <a16:creationId xmlns:a16="http://schemas.microsoft.com/office/drawing/2014/main" id="{33E3D678-D557-4F2D-A500-CE85DF77BCBC}"/>
              </a:ext>
            </a:extLst>
          </p:cNvPr>
          <p:cNvSpPr txBox="1">
            <a:spLocks noGrp="1"/>
          </p:cNvSpPr>
          <p:nvPr>
            <p:ph type="subTitle" idx="1"/>
          </p:nvPr>
        </p:nvSpPr>
        <p:spPr>
          <a:xfrm>
            <a:off x="1308012" y="492450"/>
            <a:ext cx="6758903" cy="2079300"/>
          </a:xfrm>
          <a:prstGeom prst="rect">
            <a:avLst/>
          </a:prstGeom>
        </p:spPr>
        <p:txBody>
          <a:bodyPr spcFirstLastPara="1" wrap="square" lIns="91425" tIns="91425" rIns="91425" bIns="91425" anchor="ctr" anchorCtr="0">
            <a:noAutofit/>
          </a:bodyPr>
          <a:lstStyle/>
          <a:p>
            <a:pPr marL="0" lvl="0" indent="0" algn="l">
              <a:lnSpc>
                <a:spcPct val="150000"/>
              </a:lnSpc>
            </a:pPr>
            <a:r>
              <a:rPr lang="en-US" sz="1800" b="1" dirty="0">
                <a:effectLst/>
                <a:latin typeface="Roboto Slab Regular" panose="020B0604020202020204" charset="0"/>
                <a:ea typeface="Roboto Slab Regular" panose="020B0604020202020204" charset="0"/>
                <a:cs typeface="Times New Roman" panose="02020603050405020304" pitchFamily="18" charset="0"/>
              </a:rPr>
              <a:t>a. Comment</a:t>
            </a:r>
          </a:p>
          <a:p>
            <a:pPr marL="0" lvl="0" indent="0" algn="l">
              <a:lnSpc>
                <a:spcPct val="150000"/>
              </a:lnSpc>
            </a:pPr>
            <a:r>
              <a:rPr lang="en-US" sz="1800" dirty="0">
                <a:effectLst/>
                <a:latin typeface="Roboto Slab Regular" panose="020B0604020202020204" charset="0"/>
                <a:ea typeface="Roboto Slab Regular" panose="020B0604020202020204" charset="0"/>
                <a:cs typeface="Times New Roman" panose="02020603050405020304" pitchFamily="18" charset="0"/>
              </a:rPr>
              <a:t>Comments are marked  as text or statements that are ignored by the JSP container</a:t>
            </a:r>
            <a:endParaRPr lang="vi-VN" sz="1800" dirty="0">
              <a:effectLst/>
              <a:latin typeface="Roboto Slab Regular" panose="020B0604020202020204" charset="0"/>
              <a:ea typeface="Roboto Slab Regular" panose="020B0604020202020204" charset="0"/>
              <a:cs typeface="Times New Roman" panose="02020603050405020304" pitchFamily="18" charset="0"/>
            </a:endParaRPr>
          </a:p>
        </p:txBody>
      </p:sp>
      <p:sp>
        <p:nvSpPr>
          <p:cNvPr id="58" name="Google Shape;989;p54">
            <a:extLst>
              <a:ext uri="{FF2B5EF4-FFF2-40B4-BE49-F238E27FC236}">
                <a16:creationId xmlns:a16="http://schemas.microsoft.com/office/drawing/2014/main" id="{CDE08928-95CA-424F-A33D-1C4E6F8EA7FC}"/>
              </a:ext>
            </a:extLst>
          </p:cNvPr>
          <p:cNvSpPr txBox="1">
            <a:spLocks/>
          </p:cNvSpPr>
          <p:nvPr/>
        </p:nvSpPr>
        <p:spPr>
          <a:xfrm>
            <a:off x="1864901" y="2468622"/>
            <a:ext cx="6758903" cy="207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9pPr>
          </a:lstStyle>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&lt;!DOCTYPE html&gt;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&lt;html&gt;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&lt;head&gt;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&lt;title&gt;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This is Group 1</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&lt;/title&gt;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&lt;/head&gt;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&lt;body&gt;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&lt;%-- This is a JSP comment --%&gt;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&lt;/body&gt;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800"/>
              </a:spcAft>
              <a:buClr>
                <a:srgbClr val="000000"/>
              </a:buClr>
              <a:buSzPts val="1400"/>
              <a:buFont typeface="Red Hat Text"/>
              <a:buNone/>
              <a:tabLst/>
              <a:defRPr/>
            </a:pP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&lt;/html&gt;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p:txBody>
      </p:sp>
    </p:spTree>
    <p:extLst>
      <p:ext uri="{BB962C8B-B14F-4D97-AF65-F5344CB8AC3E}">
        <p14:creationId xmlns:p14="http://schemas.microsoft.com/office/powerpoint/2010/main" val="28683291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wheel(1)">
                                      <p:cBhvr>
                                        <p:cTn id="7" dur="2000"/>
                                        <p:tgtEl>
                                          <p:spTgt spid="57">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7">
                                            <p:txEl>
                                              <p:pRg st="1" end="1"/>
                                            </p:txEl>
                                          </p:spTgt>
                                        </p:tgtEl>
                                        <p:attrNameLst>
                                          <p:attrName>style.visibility</p:attrName>
                                        </p:attrNameLst>
                                      </p:cBhvr>
                                      <p:to>
                                        <p:strVal val="visible"/>
                                      </p:to>
                                    </p:set>
                                    <p:animEffect transition="in" filter="wheel(1)">
                                      <p:cBhvr>
                                        <p:cTn id="10" dur="2000"/>
                                        <p:tgtEl>
                                          <p:spTgt spid="5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randombar(horizontal)">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P spid="5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5" name="Google Shape;987;p54">
            <a:extLst>
              <a:ext uri="{FF2B5EF4-FFF2-40B4-BE49-F238E27FC236}">
                <a16:creationId xmlns:a16="http://schemas.microsoft.com/office/drawing/2014/main" id="{FE051D77-48D3-4C7C-AF60-54783DEC8BF3}"/>
              </a:ext>
            </a:extLst>
          </p:cNvPr>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988;p54">
            <a:extLst>
              <a:ext uri="{FF2B5EF4-FFF2-40B4-BE49-F238E27FC236}">
                <a16:creationId xmlns:a16="http://schemas.microsoft.com/office/drawing/2014/main" id="{399B8540-ED68-490B-97F4-F824AAAD1716}"/>
              </a:ext>
            </a:extLst>
          </p:cNvPr>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3.3 JSP Scripting Elements</a:t>
            </a:r>
            <a:endParaRPr dirty="0"/>
          </a:p>
        </p:txBody>
      </p:sp>
      <p:sp>
        <p:nvSpPr>
          <p:cNvPr id="57" name="Google Shape;989;p54">
            <a:extLst>
              <a:ext uri="{FF2B5EF4-FFF2-40B4-BE49-F238E27FC236}">
                <a16:creationId xmlns:a16="http://schemas.microsoft.com/office/drawing/2014/main" id="{33E3D678-D557-4F2D-A500-CE85DF77BCBC}"/>
              </a:ext>
            </a:extLst>
          </p:cNvPr>
          <p:cNvSpPr txBox="1">
            <a:spLocks noGrp="1"/>
          </p:cNvSpPr>
          <p:nvPr>
            <p:ph type="subTitle" idx="1"/>
          </p:nvPr>
        </p:nvSpPr>
        <p:spPr>
          <a:xfrm>
            <a:off x="1089808" y="1035590"/>
            <a:ext cx="7178684" cy="2677012"/>
          </a:xfrm>
          <a:prstGeom prst="rect">
            <a:avLst/>
          </a:prstGeom>
        </p:spPr>
        <p:txBody>
          <a:bodyPr spcFirstLastPara="1" wrap="square" lIns="91425" tIns="91425" rIns="91425" bIns="91425" anchor="ctr" anchorCtr="0">
            <a:noAutofit/>
          </a:bodyPr>
          <a:lstStyle/>
          <a:p>
            <a:pPr marL="0" lvl="0" indent="0" algn="l">
              <a:lnSpc>
                <a:spcPct val="150000"/>
              </a:lnSpc>
            </a:pPr>
            <a:r>
              <a:rPr lang="vi-VN" b="1" dirty="0">
                <a:latin typeface="Roboto Slab Regular" panose="020B0604020202020204" charset="0"/>
                <a:ea typeface="Roboto Slab Regular" panose="020B0604020202020204" charset="0"/>
                <a:cs typeface="Times New Roman" panose="02020603050405020304" pitchFamily="18" charset="0"/>
              </a:rPr>
              <a:t>b. </a:t>
            </a:r>
            <a:r>
              <a:rPr lang="en-US" b="1" dirty="0">
                <a:latin typeface="Roboto Slab Regular" panose="020B0604020202020204" charset="0"/>
                <a:ea typeface="Roboto Slab Regular" panose="020B0604020202020204" charset="0"/>
                <a:cs typeface="Times New Roman" panose="02020603050405020304" pitchFamily="18" charset="0"/>
              </a:rPr>
              <a:t>Directive</a:t>
            </a:r>
          </a:p>
          <a:p>
            <a:pPr marL="0" lvl="0" indent="0" algn="l">
              <a:lnSpc>
                <a:spcPct val="150000"/>
              </a:lnSpc>
            </a:pPr>
            <a:r>
              <a:rPr lang="en-US" dirty="0"/>
              <a:t>These tags are used to provide specific instructions to the web container when the page is translated. It has three subcategories:</a:t>
            </a:r>
          </a:p>
          <a:p>
            <a:pPr algn="l"/>
            <a:endParaRPr lang="en-US" dirty="0"/>
          </a:p>
          <a:p>
            <a:pPr lvl="0" algn="l">
              <a:buFont typeface="Arial" panose="020B0604020202020204" pitchFamily="34" charset="0"/>
              <a:buChar char="•"/>
            </a:pPr>
            <a:r>
              <a:rPr lang="en-US" dirty="0"/>
              <a:t>Page: &lt;%@ page ... %&gt;</a:t>
            </a:r>
          </a:p>
          <a:p>
            <a:pPr lvl="0" algn="l">
              <a:buFont typeface="Arial" panose="020B0604020202020204" pitchFamily="34" charset="0"/>
              <a:buChar char="•"/>
            </a:pPr>
            <a:r>
              <a:rPr lang="en-US" dirty="0"/>
              <a:t>Include: &lt;%@ include ... %&gt;</a:t>
            </a:r>
          </a:p>
          <a:p>
            <a:pPr lvl="0" algn="l">
              <a:buFont typeface="Arial" panose="020B0604020202020204" pitchFamily="34" charset="0"/>
              <a:buChar char="•"/>
            </a:pPr>
            <a:r>
              <a:rPr lang="en-US" dirty="0" err="1"/>
              <a:t>Taglib</a:t>
            </a:r>
            <a:r>
              <a:rPr lang="en-US" dirty="0"/>
              <a:t>: &lt;%@ </a:t>
            </a:r>
            <a:r>
              <a:rPr lang="en-US" dirty="0" err="1"/>
              <a:t>taglib</a:t>
            </a:r>
            <a:r>
              <a:rPr lang="en-US" dirty="0"/>
              <a:t> ... %&gt;</a:t>
            </a:r>
          </a:p>
        </p:txBody>
      </p:sp>
    </p:spTree>
    <p:extLst>
      <p:ext uri="{BB962C8B-B14F-4D97-AF65-F5344CB8AC3E}">
        <p14:creationId xmlns:p14="http://schemas.microsoft.com/office/powerpoint/2010/main" val="10627232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wheel(1)">
                                      <p:cBhvr>
                                        <p:cTn id="7" dur="2000"/>
                                        <p:tgtEl>
                                          <p:spTgt spid="57">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57">
                                            <p:txEl>
                                              <p:pRg st="1" end="1"/>
                                            </p:txEl>
                                          </p:spTgt>
                                        </p:tgtEl>
                                        <p:attrNameLst>
                                          <p:attrName>style.visibility</p:attrName>
                                        </p:attrNameLst>
                                      </p:cBhvr>
                                      <p:to>
                                        <p:strVal val="visible"/>
                                      </p:to>
                                    </p:set>
                                    <p:animEffect transition="in" filter="wheel(1)">
                                      <p:cBhvr>
                                        <p:cTn id="10" dur="2000"/>
                                        <p:tgtEl>
                                          <p:spTgt spid="57">
                                            <p:txEl>
                                              <p:pRg st="1" end="1"/>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57">
                                            <p:txEl>
                                              <p:pRg st="3" end="3"/>
                                            </p:txEl>
                                          </p:spTgt>
                                        </p:tgtEl>
                                        <p:attrNameLst>
                                          <p:attrName>style.visibility</p:attrName>
                                        </p:attrNameLst>
                                      </p:cBhvr>
                                      <p:to>
                                        <p:strVal val="visible"/>
                                      </p:to>
                                    </p:set>
                                    <p:animEffect transition="in" filter="wheel(1)">
                                      <p:cBhvr>
                                        <p:cTn id="13" dur="2000"/>
                                        <p:tgtEl>
                                          <p:spTgt spid="57">
                                            <p:txEl>
                                              <p:pRg st="3" end="3"/>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57">
                                            <p:txEl>
                                              <p:pRg st="4" end="4"/>
                                            </p:txEl>
                                          </p:spTgt>
                                        </p:tgtEl>
                                        <p:attrNameLst>
                                          <p:attrName>style.visibility</p:attrName>
                                        </p:attrNameLst>
                                      </p:cBhvr>
                                      <p:to>
                                        <p:strVal val="visible"/>
                                      </p:to>
                                    </p:set>
                                    <p:animEffect transition="in" filter="wheel(1)">
                                      <p:cBhvr>
                                        <p:cTn id="16" dur="2000"/>
                                        <p:tgtEl>
                                          <p:spTgt spid="57">
                                            <p:txEl>
                                              <p:pRg st="4" end="4"/>
                                            </p:txEl>
                                          </p:spTgt>
                                        </p:tgtEl>
                                      </p:cBhvr>
                                    </p:animEffect>
                                  </p:childTnLst>
                                </p:cTn>
                              </p:par>
                              <p:par>
                                <p:cTn id="17" presetID="21" presetClass="entr" presetSubtype="1" fill="hold" nodeType="withEffect">
                                  <p:stCondLst>
                                    <p:cond delay="0"/>
                                  </p:stCondLst>
                                  <p:childTnLst>
                                    <p:set>
                                      <p:cBhvr>
                                        <p:cTn id="18" dur="1" fill="hold">
                                          <p:stCondLst>
                                            <p:cond delay="0"/>
                                          </p:stCondLst>
                                        </p:cTn>
                                        <p:tgtEl>
                                          <p:spTgt spid="57">
                                            <p:txEl>
                                              <p:pRg st="5" end="5"/>
                                            </p:txEl>
                                          </p:spTgt>
                                        </p:tgtEl>
                                        <p:attrNameLst>
                                          <p:attrName>style.visibility</p:attrName>
                                        </p:attrNameLst>
                                      </p:cBhvr>
                                      <p:to>
                                        <p:strVal val="visible"/>
                                      </p:to>
                                    </p:set>
                                    <p:animEffect transition="in" filter="wheel(1)">
                                      <p:cBhvr>
                                        <p:cTn id="19" dur="2000"/>
                                        <p:tgtEl>
                                          <p:spTgt spid="5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5" name="Google Shape;987;p54">
            <a:extLst>
              <a:ext uri="{FF2B5EF4-FFF2-40B4-BE49-F238E27FC236}">
                <a16:creationId xmlns:a16="http://schemas.microsoft.com/office/drawing/2014/main" id="{FE051D77-48D3-4C7C-AF60-54783DEC8BF3}"/>
              </a:ext>
            </a:extLst>
          </p:cNvPr>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988;p54">
            <a:extLst>
              <a:ext uri="{FF2B5EF4-FFF2-40B4-BE49-F238E27FC236}">
                <a16:creationId xmlns:a16="http://schemas.microsoft.com/office/drawing/2014/main" id="{399B8540-ED68-490B-97F4-F824AAAD1716}"/>
              </a:ext>
            </a:extLst>
          </p:cNvPr>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3.3 JSP Scripting Elements</a:t>
            </a:r>
            <a:endParaRPr dirty="0"/>
          </a:p>
        </p:txBody>
      </p:sp>
      <p:sp>
        <p:nvSpPr>
          <p:cNvPr id="58" name="Google Shape;989;p54">
            <a:extLst>
              <a:ext uri="{FF2B5EF4-FFF2-40B4-BE49-F238E27FC236}">
                <a16:creationId xmlns:a16="http://schemas.microsoft.com/office/drawing/2014/main" id="{CDE08928-95CA-424F-A33D-1C4E6F8EA7FC}"/>
              </a:ext>
            </a:extLst>
          </p:cNvPr>
          <p:cNvSpPr txBox="1">
            <a:spLocks/>
          </p:cNvSpPr>
          <p:nvPr/>
        </p:nvSpPr>
        <p:spPr>
          <a:xfrm>
            <a:off x="1378960" y="1822870"/>
            <a:ext cx="6758903" cy="207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9pPr>
          </a:lstStyle>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&lt;%@page import="</a:t>
            </a:r>
            <a:r>
              <a:rPr kumimoji="0" lang="en-US" sz="1400" b="0" i="0" u="none" strike="noStrike" kern="0" cap="none" spc="0" normalizeH="0" baseline="0" noProof="0" dirty="0" err="1">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java.util.List</a:t>
            </a: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&lt;%@page language="java" </a:t>
            </a:r>
            <a:r>
              <a:rPr kumimoji="0" lang="en-US" sz="1400" b="0" i="0" u="none" strike="noStrike" kern="0" cap="none" spc="0" normalizeH="0" baseline="0" noProof="0" dirty="0" err="1">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contentType</a:t>
            </a: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="text/html; charset=UTF-8" </a:t>
            </a:r>
            <a:r>
              <a:rPr kumimoji="0" lang="en-US" sz="1400" b="0" i="0" u="none" strike="noStrike" kern="0" cap="none" spc="0" normalizeH="0" baseline="0" noProof="0" dirty="0" err="1">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pageEncoding</a:t>
            </a: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="UTF-8" %&gt;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a:t>
            </a:r>
            <a:r>
              <a:rPr kumimoji="0" lang="en-US" sz="1400" b="0" i="0" u="none" strike="noStrike" kern="0" cap="none" spc="0" normalizeH="0" baseline="0" noProof="0" dirty="0" err="1">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taglib</a:t>
            </a: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err="1">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uri</a:t>
            </a: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="http://java.sun.com/</a:t>
            </a:r>
            <a:r>
              <a:rPr kumimoji="0" lang="en-US" sz="1400" b="0" i="0" u="none" strike="noStrike" kern="0" cap="none" spc="0" normalizeH="0" baseline="0" noProof="0" dirty="0" err="1">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jsp</a:t>
            </a: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400" b="0" i="0" u="none" strike="noStrike" kern="0" cap="none" spc="0" normalizeH="0" baseline="0" noProof="0" dirty="0" err="1">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jstl</a:t>
            </a: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/core" prefix="c" %&gt;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&lt;!DOCTYPE html&gt;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&lt;html&gt;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&lt;head&gt;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&lt;title&gt;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This is Group 1</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&lt;/title&gt;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&lt;/head&gt;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&lt;body&gt;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&lt;/body&gt;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800"/>
              </a:spcAft>
              <a:buClr>
                <a:srgbClr val="000000"/>
              </a:buClr>
              <a:buSzPts val="1400"/>
              <a:buFont typeface="Red Hat Text"/>
              <a:buNone/>
              <a:tabLst/>
              <a:defRPr/>
            </a:pP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&lt;/html&gt;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p:txBody>
      </p:sp>
    </p:spTree>
    <p:extLst>
      <p:ext uri="{BB962C8B-B14F-4D97-AF65-F5344CB8AC3E}">
        <p14:creationId xmlns:p14="http://schemas.microsoft.com/office/powerpoint/2010/main" val="4283936051"/>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5" name="Google Shape;987;p54">
            <a:extLst>
              <a:ext uri="{FF2B5EF4-FFF2-40B4-BE49-F238E27FC236}">
                <a16:creationId xmlns:a16="http://schemas.microsoft.com/office/drawing/2014/main" id="{FE051D77-48D3-4C7C-AF60-54783DEC8BF3}"/>
              </a:ext>
            </a:extLst>
          </p:cNvPr>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988;p54">
            <a:extLst>
              <a:ext uri="{FF2B5EF4-FFF2-40B4-BE49-F238E27FC236}">
                <a16:creationId xmlns:a16="http://schemas.microsoft.com/office/drawing/2014/main" id="{399B8540-ED68-490B-97F4-F824AAAD1716}"/>
              </a:ext>
            </a:extLst>
          </p:cNvPr>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3.3 JSP Scripting Elements</a:t>
            </a:r>
            <a:endParaRPr dirty="0"/>
          </a:p>
        </p:txBody>
      </p:sp>
      <p:sp>
        <p:nvSpPr>
          <p:cNvPr id="57" name="Google Shape;989;p54">
            <a:extLst>
              <a:ext uri="{FF2B5EF4-FFF2-40B4-BE49-F238E27FC236}">
                <a16:creationId xmlns:a16="http://schemas.microsoft.com/office/drawing/2014/main" id="{33E3D678-D557-4F2D-A500-CE85DF77BCBC}"/>
              </a:ext>
            </a:extLst>
          </p:cNvPr>
          <p:cNvSpPr txBox="1">
            <a:spLocks noGrp="1"/>
          </p:cNvSpPr>
          <p:nvPr>
            <p:ph type="subTitle" idx="1"/>
          </p:nvPr>
        </p:nvSpPr>
        <p:spPr>
          <a:xfrm>
            <a:off x="1014609" y="775295"/>
            <a:ext cx="7052306" cy="1174118"/>
          </a:xfrm>
          <a:prstGeom prst="rect">
            <a:avLst/>
          </a:prstGeom>
        </p:spPr>
        <p:txBody>
          <a:bodyPr spcFirstLastPara="1" wrap="square" lIns="91425" tIns="91425" rIns="91425" bIns="91425" anchor="t" anchorCtr="0">
            <a:noAutofit/>
          </a:bodyPr>
          <a:lstStyle/>
          <a:p>
            <a:pPr marL="0" lvl="0" indent="0" algn="l">
              <a:lnSpc>
                <a:spcPct val="150000"/>
              </a:lnSpc>
            </a:pPr>
            <a:r>
              <a:rPr lang="en-US" sz="1500" b="1" dirty="0">
                <a:effectLst/>
                <a:latin typeface="Roboto Slab Regular" panose="020B0604020202020204" charset="0"/>
                <a:ea typeface="Roboto Slab Regular" panose="020B0604020202020204" charset="0"/>
                <a:cs typeface="Times New Roman" panose="02020603050405020304" pitchFamily="18" charset="0"/>
              </a:rPr>
              <a:t>c. Declaration</a:t>
            </a:r>
          </a:p>
          <a:p>
            <a:pPr marL="0" lvl="0" indent="0" algn="l">
              <a:lnSpc>
                <a:spcPct val="150000"/>
              </a:lnSpc>
            </a:pPr>
            <a:r>
              <a:rPr lang="en-US" sz="1500" dirty="0">
                <a:latin typeface="Roboto Slab Regular" panose="020B0604020202020204" charset="0"/>
                <a:ea typeface="Roboto Slab Regular" panose="020B0604020202020204" charset="0"/>
                <a:cs typeface="Times New Roman" panose="02020603050405020304" pitchFamily="18" charset="0"/>
              </a:rPr>
              <a:t>It is used to declare methods and variables you will use in your Java code within a JSP file</a:t>
            </a:r>
            <a:endParaRPr lang="vi-VN" sz="1500" dirty="0">
              <a:effectLst/>
              <a:latin typeface="Roboto Slab Regular" panose="020B0604020202020204" charset="0"/>
              <a:ea typeface="Roboto Slab Regular" panose="020B0604020202020204" charset="0"/>
              <a:cs typeface="Times New Roman" panose="02020603050405020304" pitchFamily="18" charset="0"/>
            </a:endParaRPr>
          </a:p>
        </p:txBody>
      </p:sp>
      <p:sp>
        <p:nvSpPr>
          <p:cNvPr id="58" name="Google Shape;989;p54">
            <a:extLst>
              <a:ext uri="{FF2B5EF4-FFF2-40B4-BE49-F238E27FC236}">
                <a16:creationId xmlns:a16="http://schemas.microsoft.com/office/drawing/2014/main" id="{CDE08928-95CA-424F-A33D-1C4E6F8EA7FC}"/>
              </a:ext>
            </a:extLst>
          </p:cNvPr>
          <p:cNvSpPr txBox="1">
            <a:spLocks/>
          </p:cNvSpPr>
          <p:nvPr/>
        </p:nvSpPr>
        <p:spPr>
          <a:xfrm>
            <a:off x="1375790" y="1949413"/>
            <a:ext cx="7615825" cy="1499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9pPr>
          </a:lstStyle>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&lt;!DOCTYPE html&gt;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&lt;html&gt;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&lt;head&gt;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&lt;title&gt;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This is Group 1</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&lt;/title&gt;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&lt;/head&gt;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&lt;body&gt;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80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int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variable_value</a:t>
            </a:r>
            <a:r>
              <a:rPr kumimoji="0" lang="en-US" sz="15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500" b="0" i="0" u="none" strike="noStrike" kern="0" cap="none" spc="0" normalizeH="0" baseline="0" noProof="0" dirty="0">
                <a:ln>
                  <a:noFill/>
                </a:ln>
                <a:solidFill>
                  <a:srgbClr val="0066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62</a:t>
            </a:r>
            <a:r>
              <a:rPr kumimoji="0" lang="en-US" sz="15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88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Your integer data is :"</a:t>
            </a:r>
            <a:r>
              <a:rPr kumimoji="0" lang="en-US" sz="15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variable_value</a:t>
            </a: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5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&lt;/body&gt;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800"/>
              </a:spcAft>
              <a:buClr>
                <a:srgbClr val="000000"/>
              </a:buClr>
              <a:buSzPts val="1400"/>
              <a:buFont typeface="Red Hat Text"/>
              <a:buNone/>
              <a:tabLst/>
              <a:defRPr/>
            </a:pPr>
            <a:r>
              <a:rPr kumimoji="0" lang="en-US" sz="15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&lt;/html&gt;</a:t>
            </a:r>
            <a:endParaRPr kumimoji="0" lang="en-US"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457200" marR="0" lvl="0" indent="-317500" algn="l" defTabSz="914400" rtl="0" eaLnBrk="1" fontAlgn="auto" latinLnBrk="0" hangingPunct="1">
              <a:lnSpc>
                <a:spcPct val="107000"/>
              </a:lnSpc>
              <a:spcBef>
                <a:spcPts val="0"/>
              </a:spcBef>
              <a:spcAft>
                <a:spcPts val="800"/>
              </a:spcAft>
              <a:buClr>
                <a:srgbClr val="000000"/>
              </a:buClr>
              <a:buSzPts val="1400"/>
              <a:buFont typeface="Red Hat Text"/>
              <a:buNone/>
              <a:tabLst/>
              <a:defRPr/>
            </a:pPr>
            <a:r>
              <a:rPr kumimoji="0" lang="en-US" sz="15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Red Hat Text"/>
              </a:rPr>
              <a:t> </a:t>
            </a:r>
            <a:endParaRPr kumimoji="0" lang="vi-VN" sz="15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0" algn="l" defTabSz="914400" rtl="0" eaLnBrk="1" fontAlgn="auto" latinLnBrk="0" hangingPunct="1">
              <a:lnSpc>
                <a:spcPct val="150000"/>
              </a:lnSpc>
              <a:spcBef>
                <a:spcPts val="0"/>
              </a:spcBef>
              <a:spcAft>
                <a:spcPts val="0"/>
              </a:spcAft>
              <a:buClr>
                <a:srgbClr val="000000"/>
              </a:buClr>
              <a:buSzPts val="1400"/>
              <a:buFont typeface="Red Hat Text"/>
              <a:buNone/>
              <a:tabLst/>
              <a:defRPr/>
            </a:pPr>
            <a:endParaRPr kumimoji="0" lang="vi-VN" sz="15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Red Hat Text"/>
            </a:endParaRPr>
          </a:p>
        </p:txBody>
      </p:sp>
    </p:spTree>
    <p:extLst>
      <p:ext uri="{BB962C8B-B14F-4D97-AF65-F5344CB8AC3E}">
        <p14:creationId xmlns:p14="http://schemas.microsoft.com/office/powerpoint/2010/main" val="9223323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fade">
                                      <p:cBhvr>
                                        <p:cTn id="7" dur="500"/>
                                        <p:tgtEl>
                                          <p:spTgt spid="5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xEl>
                                              <p:pRg st="1" end="1"/>
                                            </p:txEl>
                                          </p:spTgt>
                                        </p:tgtEl>
                                        <p:attrNameLst>
                                          <p:attrName>style.visibility</p:attrName>
                                        </p:attrNameLst>
                                      </p:cBhvr>
                                      <p:to>
                                        <p:strVal val="visible"/>
                                      </p:to>
                                    </p:set>
                                    <p:animEffect transition="in" filter="fade">
                                      <p:cBhvr>
                                        <p:cTn id="10" dur="500"/>
                                        <p:tgtEl>
                                          <p:spTgt spid="5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uiExpand="1" build="p"/>
      <p:bldP spid="5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5" name="Google Shape;987;p54">
            <a:extLst>
              <a:ext uri="{FF2B5EF4-FFF2-40B4-BE49-F238E27FC236}">
                <a16:creationId xmlns:a16="http://schemas.microsoft.com/office/drawing/2014/main" id="{FE051D77-48D3-4C7C-AF60-54783DEC8BF3}"/>
              </a:ext>
            </a:extLst>
          </p:cNvPr>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988;p54">
            <a:extLst>
              <a:ext uri="{FF2B5EF4-FFF2-40B4-BE49-F238E27FC236}">
                <a16:creationId xmlns:a16="http://schemas.microsoft.com/office/drawing/2014/main" id="{399B8540-ED68-490B-97F4-F824AAAD1716}"/>
              </a:ext>
            </a:extLst>
          </p:cNvPr>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3.3 JSP Scripting Elements</a:t>
            </a:r>
            <a:endParaRPr dirty="0"/>
          </a:p>
        </p:txBody>
      </p:sp>
      <p:sp>
        <p:nvSpPr>
          <p:cNvPr id="57" name="Google Shape;989;p54">
            <a:extLst>
              <a:ext uri="{FF2B5EF4-FFF2-40B4-BE49-F238E27FC236}">
                <a16:creationId xmlns:a16="http://schemas.microsoft.com/office/drawing/2014/main" id="{33E3D678-D557-4F2D-A500-CE85DF77BCBC}"/>
              </a:ext>
            </a:extLst>
          </p:cNvPr>
          <p:cNvSpPr txBox="1">
            <a:spLocks noGrp="1"/>
          </p:cNvSpPr>
          <p:nvPr>
            <p:ph type="subTitle" idx="1"/>
          </p:nvPr>
        </p:nvSpPr>
        <p:spPr>
          <a:xfrm>
            <a:off x="1014609" y="775295"/>
            <a:ext cx="7052306" cy="1174118"/>
          </a:xfrm>
          <a:prstGeom prst="rect">
            <a:avLst/>
          </a:prstGeom>
        </p:spPr>
        <p:txBody>
          <a:bodyPr spcFirstLastPara="1" wrap="square" lIns="91425" tIns="91425" rIns="91425" bIns="91425" anchor="t" anchorCtr="0">
            <a:noAutofit/>
          </a:bodyPr>
          <a:lstStyle/>
          <a:p>
            <a:pPr marL="0" lvl="0" indent="0" algn="l">
              <a:lnSpc>
                <a:spcPct val="150000"/>
              </a:lnSpc>
            </a:pPr>
            <a:r>
              <a:rPr lang="vi-VN" sz="1500" b="1" dirty="0">
                <a:latin typeface="Roboto Slab Regular" panose="020B0604020202020204" charset="0"/>
                <a:ea typeface="Roboto Slab Regular" panose="020B0604020202020204" charset="0"/>
                <a:cs typeface="Times New Roman" panose="02020603050405020304" pitchFamily="18" charset="0"/>
              </a:rPr>
              <a:t>d</a:t>
            </a:r>
            <a:r>
              <a:rPr lang="en-US" sz="1500" b="1" dirty="0">
                <a:effectLst/>
                <a:latin typeface="Roboto Slab Regular" panose="020B0604020202020204" charset="0"/>
                <a:ea typeface="Roboto Slab Regular" panose="020B0604020202020204" charset="0"/>
                <a:cs typeface="Times New Roman" panose="02020603050405020304" pitchFamily="18" charset="0"/>
              </a:rPr>
              <a:t>. </a:t>
            </a:r>
            <a:r>
              <a:rPr lang="vi-VN" sz="1500" b="1" dirty="0">
                <a:latin typeface="Roboto Slab Regular" panose="020B0604020202020204" charset="0"/>
                <a:ea typeface="Roboto Slab Regular" panose="020B0604020202020204" charset="0"/>
                <a:cs typeface="Times New Roman" panose="02020603050405020304" pitchFamily="18" charset="0"/>
              </a:rPr>
              <a:t>Scriptlet tag</a:t>
            </a:r>
            <a:endParaRPr lang="en-US" sz="1500" b="1" dirty="0">
              <a:effectLst/>
              <a:latin typeface="Roboto Slab Regular" panose="020B0604020202020204" charset="0"/>
              <a:ea typeface="Roboto Slab Regular" panose="020B0604020202020204" charset="0"/>
              <a:cs typeface="Times New Roman" panose="02020603050405020304" pitchFamily="18" charset="0"/>
            </a:endParaRPr>
          </a:p>
          <a:p>
            <a:pPr marL="0" lvl="0" indent="0" algn="l">
              <a:lnSpc>
                <a:spcPct val="150000"/>
              </a:lnSpc>
            </a:pPr>
            <a:r>
              <a:rPr lang="en-US" sz="1500" dirty="0">
                <a:latin typeface="Roboto Slab Regular" panose="020B0604020202020204" charset="0"/>
                <a:ea typeface="Roboto Slab Regular" panose="020B0604020202020204" charset="0"/>
                <a:cs typeface="Times New Roman" panose="02020603050405020304" pitchFamily="18" charset="0"/>
              </a:rPr>
              <a:t>The </a:t>
            </a:r>
            <a:r>
              <a:rPr lang="en-US" sz="1500" dirty="0" err="1">
                <a:latin typeface="Roboto Slab Regular" panose="020B0604020202020204" charset="0"/>
                <a:ea typeface="Roboto Slab Regular" panose="020B0604020202020204" charset="0"/>
                <a:cs typeface="Times New Roman" panose="02020603050405020304" pitchFamily="18" charset="0"/>
              </a:rPr>
              <a:t>scriptlet</a:t>
            </a:r>
            <a:r>
              <a:rPr lang="en-US" sz="1500" dirty="0">
                <a:latin typeface="Roboto Slab Regular" panose="020B0604020202020204" charset="0"/>
                <a:ea typeface="Roboto Slab Regular" panose="020B0604020202020204" charset="0"/>
                <a:cs typeface="Times New Roman" panose="02020603050405020304" pitchFamily="18" charset="0"/>
              </a:rPr>
              <a:t> tag allows writing Java code statements within the JSP page.</a:t>
            </a:r>
            <a:endParaRPr lang="vi-VN" sz="1500" dirty="0">
              <a:effectLst/>
              <a:latin typeface="Roboto Slab Regular" panose="020B0604020202020204" charset="0"/>
              <a:ea typeface="Roboto Slab Regular" panose="020B0604020202020204" charset="0"/>
              <a:cs typeface="Times New Roman" panose="02020603050405020304" pitchFamily="18" charset="0"/>
            </a:endParaRPr>
          </a:p>
        </p:txBody>
      </p:sp>
      <p:sp>
        <p:nvSpPr>
          <p:cNvPr id="58" name="Google Shape;989;p54">
            <a:extLst>
              <a:ext uri="{FF2B5EF4-FFF2-40B4-BE49-F238E27FC236}">
                <a16:creationId xmlns:a16="http://schemas.microsoft.com/office/drawing/2014/main" id="{CDE08928-95CA-424F-A33D-1C4E6F8EA7FC}"/>
              </a:ext>
            </a:extLst>
          </p:cNvPr>
          <p:cNvSpPr txBox="1">
            <a:spLocks/>
          </p:cNvSpPr>
          <p:nvPr/>
        </p:nvSpPr>
        <p:spPr>
          <a:xfrm>
            <a:off x="2145810" y="1610657"/>
            <a:ext cx="7615825" cy="1499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9pPr>
          </a:lstStyle>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&lt;!DOCTYPE html&gt;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&lt;html&gt;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&lt;head&gt;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&lt;title&gt;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This is Group 1</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&lt;/title&gt;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&lt;/head&gt;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&lt;body&gt;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800"/>
              </a:spcAft>
              <a:buClr>
                <a:srgbClr val="000000"/>
              </a:buClr>
              <a:buSzPts val="1400"/>
              <a:buFont typeface="Red Hat Text"/>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&lt;table</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border</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200" b="0" i="0" u="none" strike="noStrike" kern="0" cap="none" spc="0" normalizeH="0" baseline="0" noProof="0" dirty="0">
                <a:ln>
                  <a:noFill/>
                </a:ln>
                <a:solidFill>
                  <a:srgbClr val="0088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"1"</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for</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int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g </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0066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1</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g </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cnt</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g</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&lt;tr&gt;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&lt;td&gt;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Number</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&lt;/td&gt;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&lt;td&gt;</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g</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200" b="0" i="0" u="none" strike="noStrike" kern="0" cap="none" spc="0" normalizeH="0" baseline="0" noProof="0" dirty="0">
                <a:ln>
                  <a:noFill/>
                </a:ln>
                <a:solidFill>
                  <a:srgbClr val="0066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1</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%&gt;</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&lt;/td&gt;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&lt;/tr&gt;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vi-VN"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&lt;/table&gt;</a:t>
            </a:r>
            <a:r>
              <a:rPr kumimoji="0" lang="en-US" sz="12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&lt;/body&gt;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800"/>
              </a:spcAft>
              <a:buClr>
                <a:srgbClr val="000000"/>
              </a:buClr>
              <a:buSzPts val="1400"/>
              <a:buFont typeface="Red Hat Text"/>
              <a:buNone/>
              <a:tabLst/>
              <a:defRPr/>
            </a:pPr>
            <a:r>
              <a:rPr kumimoji="0" lang="en-US" sz="12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&lt;/html&gt;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457200" marR="0" lvl="0" indent="-317500" algn="l" defTabSz="914400" rtl="0" eaLnBrk="1" fontAlgn="auto" latinLnBrk="0" hangingPunct="1">
              <a:lnSpc>
                <a:spcPct val="107000"/>
              </a:lnSpc>
              <a:spcBef>
                <a:spcPts val="0"/>
              </a:spcBef>
              <a:spcAft>
                <a:spcPts val="800"/>
              </a:spcAft>
              <a:buClr>
                <a:srgbClr val="000000"/>
              </a:buClr>
              <a:buSzPts val="1400"/>
              <a:buFont typeface="Red Hat Text"/>
              <a:buNone/>
              <a:tabLst/>
              <a:defRPr/>
            </a:pPr>
            <a:r>
              <a:rPr kumimoji="0" lang="en-US" sz="1200" b="1"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Red Hat Text"/>
              </a:rPr>
              <a:t> </a:t>
            </a:r>
            <a:endParaRPr kumimoji="0" lang="vi-VN"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0" algn="l" defTabSz="914400" rtl="0" eaLnBrk="1" fontAlgn="auto" latinLnBrk="0" hangingPunct="1">
              <a:lnSpc>
                <a:spcPct val="150000"/>
              </a:lnSpc>
              <a:spcBef>
                <a:spcPts val="0"/>
              </a:spcBef>
              <a:spcAft>
                <a:spcPts val="0"/>
              </a:spcAft>
              <a:buClr>
                <a:srgbClr val="000000"/>
              </a:buClr>
              <a:buSzPts val="1400"/>
              <a:buFont typeface="Red Hat Text"/>
              <a:buNone/>
              <a:tabLst/>
              <a:defRPr/>
            </a:pPr>
            <a:endParaRPr kumimoji="0" lang="vi-VN" sz="12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Red Hat Text"/>
            </a:endParaRPr>
          </a:p>
        </p:txBody>
      </p:sp>
    </p:spTree>
    <p:extLst>
      <p:ext uri="{BB962C8B-B14F-4D97-AF65-F5344CB8AC3E}">
        <p14:creationId xmlns:p14="http://schemas.microsoft.com/office/powerpoint/2010/main" val="28557500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fade">
                                      <p:cBhvr>
                                        <p:cTn id="7" dur="500"/>
                                        <p:tgtEl>
                                          <p:spTgt spid="5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xEl>
                                              <p:pRg st="1" end="1"/>
                                            </p:txEl>
                                          </p:spTgt>
                                        </p:tgtEl>
                                        <p:attrNameLst>
                                          <p:attrName>style.visibility</p:attrName>
                                        </p:attrNameLst>
                                      </p:cBhvr>
                                      <p:to>
                                        <p:strVal val="visible"/>
                                      </p:to>
                                    </p:set>
                                    <p:animEffect transition="in" filter="fade">
                                      <p:cBhvr>
                                        <p:cTn id="10" dur="500"/>
                                        <p:tgtEl>
                                          <p:spTgt spid="5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2.1. J2EE Application Model</a:t>
            </a:r>
            <a:endParaRPr dirty="0"/>
          </a:p>
        </p:txBody>
      </p:sp>
      <p:sp>
        <p:nvSpPr>
          <p:cNvPr id="6" name="Content Placeholder 4">
            <a:extLst>
              <a:ext uri="{FF2B5EF4-FFF2-40B4-BE49-F238E27FC236}">
                <a16:creationId xmlns:a16="http://schemas.microsoft.com/office/drawing/2014/main" id="{96718D51-8F56-4008-881E-DFDB3AD4623D}"/>
              </a:ext>
            </a:extLst>
          </p:cNvPr>
          <p:cNvSpPr txBox="1">
            <a:spLocks/>
          </p:cNvSpPr>
          <p:nvPr/>
        </p:nvSpPr>
        <p:spPr>
          <a:xfrm>
            <a:off x="344466" y="1349636"/>
            <a:ext cx="8455068" cy="4351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ato"/>
              <a:buAutoNum type="arabicPeriod"/>
              <a:defRPr sz="1250" b="0" i="0" u="none" strike="noStrike" cap="none">
                <a:solidFill>
                  <a:schemeClr val="dk1"/>
                </a:solidFill>
                <a:latin typeface="Lato"/>
                <a:ea typeface="Lato"/>
                <a:cs typeface="Lato"/>
                <a:sym typeface="Lato"/>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Lato"/>
                <a:ea typeface="Lato"/>
                <a:cs typeface="Lato"/>
                <a:sym typeface="Lato"/>
              </a:defRPr>
            </a:lvl2pPr>
            <a:lvl3pPr marL="1371600" marR="0" lvl="2" indent="-304800" algn="l" rtl="0">
              <a:lnSpc>
                <a:spcPct val="115000"/>
              </a:lnSpc>
              <a:spcBef>
                <a:spcPts val="1600"/>
              </a:spcBef>
              <a:spcAft>
                <a:spcPts val="0"/>
              </a:spcAft>
              <a:buClr>
                <a:schemeClr val="dk1"/>
              </a:buClr>
              <a:buSzPts val="1200"/>
              <a:buFont typeface="Roboto Condensed Light"/>
              <a:buAutoNum type="romanLcPeriod"/>
              <a:defRPr sz="1400" b="0" i="0" u="none" strike="noStrike" cap="none">
                <a:solidFill>
                  <a:schemeClr val="dk1"/>
                </a:solidFill>
                <a:latin typeface="Lato"/>
                <a:ea typeface="Lato"/>
                <a:cs typeface="Lato"/>
                <a:sym typeface="Lato"/>
              </a:defRPr>
            </a:lvl3pPr>
            <a:lvl4pPr marL="1828800" marR="0" lvl="3" indent="-304800" algn="l" rtl="0">
              <a:lnSpc>
                <a:spcPct val="115000"/>
              </a:lnSpc>
              <a:spcBef>
                <a:spcPts val="1600"/>
              </a:spcBef>
              <a:spcAft>
                <a:spcPts val="0"/>
              </a:spcAft>
              <a:buClr>
                <a:schemeClr val="dk1"/>
              </a:buClr>
              <a:buSzPts val="1200"/>
              <a:buFont typeface="Roboto Condensed Light"/>
              <a:buAutoNum type="arabicPeriod"/>
              <a:defRPr sz="1400" b="0" i="0" u="none" strike="noStrike" cap="none">
                <a:solidFill>
                  <a:schemeClr val="dk1"/>
                </a:solidFill>
                <a:latin typeface="Lato"/>
                <a:ea typeface="Lato"/>
                <a:cs typeface="Lato"/>
                <a:sym typeface="Lato"/>
              </a:defRPr>
            </a:lvl4pPr>
            <a:lvl5pPr marL="2286000" marR="0" lvl="4" indent="-304800" algn="l" rtl="0">
              <a:lnSpc>
                <a:spcPct val="115000"/>
              </a:lnSpc>
              <a:spcBef>
                <a:spcPts val="1600"/>
              </a:spcBef>
              <a:spcAft>
                <a:spcPts val="0"/>
              </a:spcAft>
              <a:buClr>
                <a:schemeClr val="dk1"/>
              </a:buClr>
              <a:buSzPts val="1200"/>
              <a:buFont typeface="Roboto Condensed Light"/>
              <a:buAutoNum type="alphaLcPeriod"/>
              <a:defRPr sz="1400" b="0" i="0" u="none" strike="noStrike" cap="none">
                <a:solidFill>
                  <a:schemeClr val="dk1"/>
                </a:solidFill>
                <a:latin typeface="Lato"/>
                <a:ea typeface="Lato"/>
                <a:cs typeface="Lato"/>
                <a:sym typeface="Lato"/>
              </a:defRPr>
            </a:lvl5pPr>
            <a:lvl6pPr marL="2743200" marR="0" lvl="5" indent="-304800" algn="l" rtl="0">
              <a:lnSpc>
                <a:spcPct val="115000"/>
              </a:lnSpc>
              <a:spcBef>
                <a:spcPts val="1600"/>
              </a:spcBef>
              <a:spcAft>
                <a:spcPts val="0"/>
              </a:spcAft>
              <a:buClr>
                <a:schemeClr val="dk1"/>
              </a:buClr>
              <a:buSzPts val="1200"/>
              <a:buFont typeface="Roboto Condensed Light"/>
              <a:buAutoNum type="romanLcPeriod"/>
              <a:defRPr sz="1400" b="0" i="0" u="none" strike="noStrike" cap="none">
                <a:solidFill>
                  <a:schemeClr val="dk1"/>
                </a:solidFill>
                <a:latin typeface="Lato"/>
                <a:ea typeface="Lato"/>
                <a:cs typeface="Lato"/>
                <a:sym typeface="Lato"/>
              </a:defRPr>
            </a:lvl6pPr>
            <a:lvl7pPr marL="3200400" marR="0" lvl="6" indent="-304800" algn="l" rtl="0">
              <a:lnSpc>
                <a:spcPct val="115000"/>
              </a:lnSpc>
              <a:spcBef>
                <a:spcPts val="1600"/>
              </a:spcBef>
              <a:spcAft>
                <a:spcPts val="0"/>
              </a:spcAft>
              <a:buClr>
                <a:schemeClr val="dk1"/>
              </a:buClr>
              <a:buSzPts val="1200"/>
              <a:buFont typeface="Roboto Condensed Light"/>
              <a:buAutoNum type="arabicPeriod"/>
              <a:defRPr sz="1400" b="0" i="0" u="none" strike="noStrike" cap="none">
                <a:solidFill>
                  <a:schemeClr val="dk1"/>
                </a:solidFill>
                <a:latin typeface="Lato"/>
                <a:ea typeface="Lato"/>
                <a:cs typeface="Lato"/>
                <a:sym typeface="Lato"/>
              </a:defRPr>
            </a:lvl7pPr>
            <a:lvl8pPr marL="3657600" marR="0" lvl="7" indent="-304800" algn="l" rtl="0">
              <a:lnSpc>
                <a:spcPct val="115000"/>
              </a:lnSpc>
              <a:spcBef>
                <a:spcPts val="1600"/>
              </a:spcBef>
              <a:spcAft>
                <a:spcPts val="0"/>
              </a:spcAft>
              <a:buClr>
                <a:schemeClr val="dk1"/>
              </a:buClr>
              <a:buSzPts val="1200"/>
              <a:buFont typeface="Roboto Condensed Light"/>
              <a:buAutoNum type="alphaLcPeriod"/>
              <a:defRPr sz="1400" b="0" i="0" u="none" strike="noStrike" cap="none">
                <a:solidFill>
                  <a:schemeClr val="dk1"/>
                </a:solidFill>
                <a:latin typeface="Lato"/>
                <a:ea typeface="Lato"/>
                <a:cs typeface="Lato"/>
                <a:sym typeface="Lato"/>
              </a:defRPr>
            </a:lvl8pPr>
            <a:lvl9pPr marL="4114800" marR="0" lvl="8" indent="-304800" algn="l" rtl="0">
              <a:lnSpc>
                <a:spcPct val="115000"/>
              </a:lnSpc>
              <a:spcBef>
                <a:spcPts val="1600"/>
              </a:spcBef>
              <a:spcAft>
                <a:spcPts val="1600"/>
              </a:spcAft>
              <a:buClr>
                <a:schemeClr val="dk1"/>
              </a:buClr>
              <a:buSzPts val="1200"/>
              <a:buFont typeface="Roboto Condensed Light"/>
              <a:buAutoNum type="romanLcPeriod"/>
              <a:defRPr sz="1400" b="0" i="0" u="none" strike="noStrike" cap="none">
                <a:solidFill>
                  <a:schemeClr val="dk1"/>
                </a:solidFill>
                <a:latin typeface="Lato"/>
                <a:ea typeface="Lato"/>
                <a:cs typeface="Lato"/>
                <a:sym typeface="Lato"/>
              </a:defRPr>
            </a:lvl9pPr>
          </a:lstStyle>
          <a:p>
            <a:pPr marL="263525" indent="-111125" algn="just">
              <a:buFont typeface="Arial" panose="020B0604020202020204" pitchFamily="34" charset="0"/>
              <a:buChar char="•"/>
            </a:pPr>
            <a:r>
              <a:rPr lang="en-US" sz="2400" dirty="0"/>
              <a:t>The Java 2, Enterprise Edition (J2EE) platform is a standard for developing and implementing </a:t>
            </a:r>
            <a:r>
              <a:rPr lang="en-US" sz="2400" dirty="0" err="1"/>
              <a:t>enterprisewide</a:t>
            </a:r>
            <a:r>
              <a:rPr lang="en-US" sz="2400" dirty="0"/>
              <a:t> applications:</a:t>
            </a:r>
          </a:p>
          <a:p>
            <a:pPr marL="801688" lvl="1" indent="-192088" algn="just">
              <a:buFont typeface="Wingdings" panose="05000000000000000000" pitchFamily="2" charset="2"/>
              <a:buChar char="§"/>
            </a:pPr>
            <a:r>
              <a:rPr lang="en-US" sz="2400" dirty="0"/>
              <a:t>It provides multitier applications support.</a:t>
            </a:r>
          </a:p>
          <a:p>
            <a:pPr marL="801688" lvl="1" indent="-192088" algn="just">
              <a:buFont typeface="Wingdings" panose="05000000000000000000" pitchFamily="2" charset="2"/>
              <a:buChar char="§"/>
            </a:pPr>
            <a:r>
              <a:rPr lang="en-US" sz="2400" dirty="0"/>
              <a:t>It is designed to help improve the process of developing, deploying, and implementing </a:t>
            </a:r>
            <a:r>
              <a:rPr lang="en-US" sz="2400" dirty="0" err="1"/>
              <a:t>enterprisewide</a:t>
            </a:r>
            <a:r>
              <a:rPr lang="en-US" sz="2400" dirty="0"/>
              <a:t> applications.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5" name="Google Shape;987;p54">
            <a:extLst>
              <a:ext uri="{FF2B5EF4-FFF2-40B4-BE49-F238E27FC236}">
                <a16:creationId xmlns:a16="http://schemas.microsoft.com/office/drawing/2014/main" id="{FE051D77-48D3-4C7C-AF60-54783DEC8BF3}"/>
              </a:ext>
            </a:extLst>
          </p:cNvPr>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988;p54">
            <a:extLst>
              <a:ext uri="{FF2B5EF4-FFF2-40B4-BE49-F238E27FC236}">
                <a16:creationId xmlns:a16="http://schemas.microsoft.com/office/drawing/2014/main" id="{399B8540-ED68-490B-97F4-F824AAAD1716}"/>
              </a:ext>
            </a:extLst>
          </p:cNvPr>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3.3 JSP Scripting Elements</a:t>
            </a:r>
            <a:endParaRPr dirty="0"/>
          </a:p>
        </p:txBody>
      </p:sp>
      <p:sp>
        <p:nvSpPr>
          <p:cNvPr id="57" name="Google Shape;989;p54">
            <a:extLst>
              <a:ext uri="{FF2B5EF4-FFF2-40B4-BE49-F238E27FC236}">
                <a16:creationId xmlns:a16="http://schemas.microsoft.com/office/drawing/2014/main" id="{33E3D678-D557-4F2D-A500-CE85DF77BCBC}"/>
              </a:ext>
            </a:extLst>
          </p:cNvPr>
          <p:cNvSpPr txBox="1">
            <a:spLocks noGrp="1"/>
          </p:cNvSpPr>
          <p:nvPr>
            <p:ph type="subTitle" idx="1"/>
          </p:nvPr>
        </p:nvSpPr>
        <p:spPr>
          <a:xfrm>
            <a:off x="1014609" y="775295"/>
            <a:ext cx="7052306" cy="1174118"/>
          </a:xfrm>
          <a:prstGeom prst="rect">
            <a:avLst/>
          </a:prstGeom>
        </p:spPr>
        <p:txBody>
          <a:bodyPr spcFirstLastPara="1" wrap="square" lIns="91425" tIns="91425" rIns="91425" bIns="91425" anchor="t" anchorCtr="0">
            <a:noAutofit/>
          </a:bodyPr>
          <a:lstStyle/>
          <a:p>
            <a:pPr marL="0" lvl="0" indent="0" algn="l">
              <a:lnSpc>
                <a:spcPct val="150000"/>
              </a:lnSpc>
            </a:pPr>
            <a:r>
              <a:rPr lang="vi-VN" sz="1500" b="1" dirty="0">
                <a:latin typeface="Roboto Slab Regular" panose="020B0604020202020204" charset="0"/>
                <a:ea typeface="Roboto Slab Regular" panose="020B0604020202020204" charset="0"/>
                <a:cs typeface="Times New Roman" panose="02020603050405020304" pitchFamily="18" charset="0"/>
              </a:rPr>
              <a:t>e. </a:t>
            </a:r>
            <a:r>
              <a:rPr lang="en-US" sz="1500" b="1" dirty="0">
                <a:latin typeface="Roboto Slab Regular" panose="020B0604020202020204" charset="0"/>
                <a:ea typeface="Roboto Slab Regular" panose="020B0604020202020204" charset="0"/>
                <a:cs typeface="Times New Roman" panose="02020603050405020304" pitchFamily="18" charset="0"/>
              </a:rPr>
              <a:t>Expression</a:t>
            </a:r>
            <a:endParaRPr lang="en-US" sz="1500" b="1" dirty="0">
              <a:effectLst/>
              <a:latin typeface="Roboto Slab Regular" panose="020B0604020202020204" charset="0"/>
              <a:ea typeface="Roboto Slab Regular" panose="020B0604020202020204" charset="0"/>
              <a:cs typeface="Times New Roman" panose="02020603050405020304" pitchFamily="18" charset="0"/>
            </a:endParaRPr>
          </a:p>
          <a:p>
            <a:pPr marL="0" lvl="0" indent="0" algn="l">
              <a:lnSpc>
                <a:spcPct val="150000"/>
              </a:lnSpc>
            </a:pPr>
            <a:r>
              <a:rPr lang="en-US" sz="1500" dirty="0">
                <a:latin typeface="Roboto Slab Regular" panose="020B0604020202020204" charset="0"/>
                <a:ea typeface="Roboto Slab Regular" panose="020B0604020202020204" charset="0"/>
                <a:cs typeface="Times New Roman" panose="02020603050405020304" pitchFamily="18" charset="0"/>
              </a:rPr>
              <a:t>Expressions elements are responsible for containing scripting language expression, which gets evaluated and converted to Strings by the JSP engine and is meant to the output stream of the response. </a:t>
            </a:r>
            <a:endParaRPr lang="vi-VN" sz="1500" dirty="0">
              <a:effectLst/>
              <a:latin typeface="Roboto Slab Regular" panose="020B0604020202020204" charset="0"/>
              <a:ea typeface="Roboto Slab Regular" panose="020B0604020202020204" charset="0"/>
              <a:cs typeface="Times New Roman" panose="02020603050405020304" pitchFamily="18" charset="0"/>
            </a:endParaRPr>
          </a:p>
        </p:txBody>
      </p:sp>
      <p:sp>
        <p:nvSpPr>
          <p:cNvPr id="58" name="Google Shape;989;p54">
            <a:extLst>
              <a:ext uri="{FF2B5EF4-FFF2-40B4-BE49-F238E27FC236}">
                <a16:creationId xmlns:a16="http://schemas.microsoft.com/office/drawing/2014/main" id="{CDE08928-95CA-424F-A33D-1C4E6F8EA7FC}"/>
              </a:ext>
            </a:extLst>
          </p:cNvPr>
          <p:cNvSpPr txBox="1">
            <a:spLocks/>
          </p:cNvSpPr>
          <p:nvPr/>
        </p:nvSpPr>
        <p:spPr>
          <a:xfrm>
            <a:off x="2104559" y="2313798"/>
            <a:ext cx="7615825" cy="1499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9pPr>
          </a:lstStyle>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&lt;!DOCTYPE html&gt;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&lt;html&gt;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&lt;head&gt;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&lt;title&gt;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This is Group 1</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&lt;/title&gt;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&lt;/head&gt;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int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cnt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66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6</a:t>
            </a:r>
            <a:r>
              <a:rPr kumimoji="0" lang="en-US" sz="14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&lt;body&gt;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666600"/>
                </a:solidFill>
                <a:effectLst/>
                <a:uLnTx/>
                <a:uFillTx/>
                <a:latin typeface="Consolas" panose="020B0609020204030204" pitchFamily="49" charset="0"/>
                <a:ea typeface="Calibri" panose="020F0502020204030204" pitchFamily="34" charset="0"/>
                <a:cs typeface="Times New Roman" panose="02020603050405020304" pitchFamily="18" charset="0"/>
                <a:sym typeface="Red Hat Text"/>
              </a:rPr>
              <a:t>&lt;%=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8800"/>
                </a:solidFill>
                <a:effectLst/>
                <a:uLnTx/>
                <a:uFillTx/>
                <a:latin typeface="Consolas" panose="020B0609020204030204" pitchFamily="49" charset="0"/>
                <a:ea typeface="Calibri" panose="020F0502020204030204" pitchFamily="34" charset="0"/>
                <a:cs typeface="Times New Roman" panose="02020603050405020304" pitchFamily="18" charset="0"/>
                <a:sym typeface="Red Hat Text"/>
              </a:rPr>
              <a:t>"this is a string"</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Calibri" panose="020F0502020204030204" pitchFamily="34" charset="0"/>
                <a:cs typeface="Times New Roman" panose="02020603050405020304" pitchFamily="18" charset="0"/>
                <a:sym typeface="Red Hat Text"/>
              </a:rPr>
              <a:t> %&gt;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0"/>
              </a:spcAft>
              <a:buClr>
                <a:srgbClr val="000000"/>
              </a:buClr>
              <a:buSzPts val="1400"/>
              <a:buFont typeface="Red Hat Text"/>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&lt;/body&gt;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a:p>
            <a:pPr marL="0" marR="0" lvl="0" indent="-317500" algn="l" defTabSz="914400" rtl="0" eaLnBrk="1" fontAlgn="auto" latinLnBrk="0" hangingPunct="1">
              <a:lnSpc>
                <a:spcPct val="107000"/>
              </a:lnSpc>
              <a:spcBef>
                <a:spcPts val="0"/>
              </a:spcBef>
              <a:spcAft>
                <a:spcPts val="800"/>
              </a:spcAft>
              <a:buClr>
                <a:srgbClr val="000000"/>
              </a:buClr>
              <a:buSzPts val="1400"/>
              <a:buFont typeface="Red Hat Text"/>
              <a:buNone/>
              <a:tabLst/>
              <a:defRPr/>
            </a:pP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Red Hat Text"/>
              </a:rPr>
              <a:t>&lt;/html&gt;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Red Hat Text"/>
            </a:endParaRPr>
          </a:p>
        </p:txBody>
      </p:sp>
    </p:spTree>
    <p:extLst>
      <p:ext uri="{BB962C8B-B14F-4D97-AF65-F5344CB8AC3E}">
        <p14:creationId xmlns:p14="http://schemas.microsoft.com/office/powerpoint/2010/main" val="7900244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fade">
                                      <p:cBhvr>
                                        <p:cTn id="7" dur="500"/>
                                        <p:tgtEl>
                                          <p:spTgt spid="5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xEl>
                                              <p:pRg st="1" end="1"/>
                                            </p:txEl>
                                          </p:spTgt>
                                        </p:tgtEl>
                                        <p:attrNameLst>
                                          <p:attrName>style.visibility</p:attrName>
                                        </p:attrNameLst>
                                      </p:cBhvr>
                                      <p:to>
                                        <p:strVal val="visible"/>
                                      </p:to>
                                    </p:set>
                                    <p:animEffect transition="in" filter="fade">
                                      <p:cBhvr>
                                        <p:cTn id="10" dur="500"/>
                                        <p:tgtEl>
                                          <p:spTgt spid="5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6" name="Google Shape;987;p54">
            <a:extLst>
              <a:ext uri="{FF2B5EF4-FFF2-40B4-BE49-F238E27FC236}">
                <a16:creationId xmlns:a16="http://schemas.microsoft.com/office/drawing/2014/main" id="{76EC4D05-88D9-44D1-B72A-2EAECCE9AECC}"/>
              </a:ext>
            </a:extLst>
          </p:cNvPr>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988;p54">
            <a:extLst>
              <a:ext uri="{FF2B5EF4-FFF2-40B4-BE49-F238E27FC236}">
                <a16:creationId xmlns:a16="http://schemas.microsoft.com/office/drawing/2014/main" id="{049BE957-E113-4D75-8220-A6C0479FF220}"/>
              </a:ext>
            </a:extLst>
          </p:cNvPr>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3.4 Request and Response</a:t>
            </a:r>
            <a:endParaRPr sz="3500" dirty="0"/>
          </a:p>
        </p:txBody>
      </p:sp>
      <p:sp>
        <p:nvSpPr>
          <p:cNvPr id="8" name="Google Shape;989;p54">
            <a:extLst>
              <a:ext uri="{FF2B5EF4-FFF2-40B4-BE49-F238E27FC236}">
                <a16:creationId xmlns:a16="http://schemas.microsoft.com/office/drawing/2014/main" id="{18C4E0D1-80A4-4A08-BEF8-C9BE28E06733}"/>
              </a:ext>
            </a:extLst>
          </p:cNvPr>
          <p:cNvSpPr txBox="1">
            <a:spLocks/>
          </p:cNvSpPr>
          <p:nvPr/>
        </p:nvSpPr>
        <p:spPr>
          <a:xfrm>
            <a:off x="836213" y="1532100"/>
            <a:ext cx="7147057" cy="2079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a. </a:t>
            </a:r>
            <a:r>
              <a:rPr kumimoji="0" lang="en-US" sz="2000" b="1"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Request</a:t>
            </a:r>
          </a:p>
          <a:p>
            <a:pPr marL="174625" marR="0" lvl="0" indent="-174625"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The JSP request is an implicit object which is provided by </a:t>
            </a:r>
            <a:r>
              <a:rPr kumimoji="0" lang="en-US" sz="2000" b="0" i="0" u="none" strike="noStrike" kern="0" cap="none" spc="0" normalizeH="0" baseline="0" noProof="0" dirty="0" err="1">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HttpServletRequest</a:t>
            </a:r>
            <a:endParaRPr kumimoji="0" lang="en-US" sz="20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endParaRPr>
          </a:p>
          <a:p>
            <a:pPr marL="174625" marR="0" lvl="0" indent="-174625"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In JSP, the request object is implicitly defined</a:t>
            </a:r>
          </a:p>
          <a:p>
            <a:pPr marL="174625" marR="0" lvl="0" indent="-174625"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JSP request object is created by the web container for each request of client</a:t>
            </a:r>
            <a:endParaRPr kumimoji="0" lang="vi-VN" sz="20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endParaRPr>
          </a:p>
        </p:txBody>
      </p:sp>
    </p:spTree>
    <p:extLst>
      <p:ext uri="{BB962C8B-B14F-4D97-AF65-F5344CB8AC3E}">
        <p14:creationId xmlns:p14="http://schemas.microsoft.com/office/powerpoint/2010/main" val="888588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6" name="Google Shape;987;p54">
            <a:extLst>
              <a:ext uri="{FF2B5EF4-FFF2-40B4-BE49-F238E27FC236}">
                <a16:creationId xmlns:a16="http://schemas.microsoft.com/office/drawing/2014/main" id="{76EC4D05-88D9-44D1-B72A-2EAECCE9AECC}"/>
              </a:ext>
            </a:extLst>
          </p:cNvPr>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988;p54">
            <a:extLst>
              <a:ext uri="{FF2B5EF4-FFF2-40B4-BE49-F238E27FC236}">
                <a16:creationId xmlns:a16="http://schemas.microsoft.com/office/drawing/2014/main" id="{049BE957-E113-4D75-8220-A6C0479FF220}"/>
              </a:ext>
            </a:extLst>
          </p:cNvPr>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3.4 Request and Response</a:t>
            </a:r>
            <a:endParaRPr sz="3500" dirty="0"/>
          </a:p>
        </p:txBody>
      </p:sp>
      <p:sp>
        <p:nvSpPr>
          <p:cNvPr id="8" name="Google Shape;989;p54">
            <a:extLst>
              <a:ext uri="{FF2B5EF4-FFF2-40B4-BE49-F238E27FC236}">
                <a16:creationId xmlns:a16="http://schemas.microsoft.com/office/drawing/2014/main" id="{18C4E0D1-80A4-4A08-BEF8-C9BE28E06733}"/>
              </a:ext>
            </a:extLst>
          </p:cNvPr>
          <p:cNvSpPr txBox="1">
            <a:spLocks/>
          </p:cNvSpPr>
          <p:nvPr/>
        </p:nvSpPr>
        <p:spPr>
          <a:xfrm>
            <a:off x="836213" y="1532100"/>
            <a:ext cx="7147057" cy="2079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vi-VN" sz="20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F0209AB5-E605-4B4C-BBA9-7A3A89AECD79}"/>
              </a:ext>
            </a:extLst>
          </p:cNvPr>
          <p:cNvSpPr txBox="1"/>
          <p:nvPr/>
        </p:nvSpPr>
        <p:spPr>
          <a:xfrm>
            <a:off x="1913021" y="1197188"/>
            <a:ext cx="5641090" cy="325839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&lt;!DOCTYPE html&gt;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&lt;html&gt;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&lt;head&gt;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&lt;title&gt;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This is Group 1</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&lt;/title&gt;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&lt;/head&gt;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&lt;body&gt;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&lt;form action = "Group1.jsp"&gt; </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45720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&lt;input type = "text" name = "username"&gt; </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457200" marR="0" lvl="0" indent="45720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&lt;input type = "submit" value = "submit"&gt;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45720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&lt;/form&gt;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&lt;/body&gt;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&lt;/html&gt;</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1212466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6" name="Google Shape;987;p54">
            <a:extLst>
              <a:ext uri="{FF2B5EF4-FFF2-40B4-BE49-F238E27FC236}">
                <a16:creationId xmlns:a16="http://schemas.microsoft.com/office/drawing/2014/main" id="{76EC4D05-88D9-44D1-B72A-2EAECCE9AECC}"/>
              </a:ext>
            </a:extLst>
          </p:cNvPr>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988;p54">
            <a:extLst>
              <a:ext uri="{FF2B5EF4-FFF2-40B4-BE49-F238E27FC236}">
                <a16:creationId xmlns:a16="http://schemas.microsoft.com/office/drawing/2014/main" id="{049BE957-E113-4D75-8220-A6C0479FF220}"/>
              </a:ext>
            </a:extLst>
          </p:cNvPr>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3.4 Request and Response</a:t>
            </a:r>
            <a:endParaRPr sz="3500" dirty="0"/>
          </a:p>
        </p:txBody>
      </p:sp>
      <p:sp>
        <p:nvSpPr>
          <p:cNvPr id="8" name="Google Shape;989;p54">
            <a:extLst>
              <a:ext uri="{FF2B5EF4-FFF2-40B4-BE49-F238E27FC236}">
                <a16:creationId xmlns:a16="http://schemas.microsoft.com/office/drawing/2014/main" id="{18C4E0D1-80A4-4A08-BEF8-C9BE28E06733}"/>
              </a:ext>
            </a:extLst>
          </p:cNvPr>
          <p:cNvSpPr txBox="1">
            <a:spLocks/>
          </p:cNvSpPr>
          <p:nvPr/>
        </p:nvSpPr>
        <p:spPr>
          <a:xfrm>
            <a:off x="768834" y="1300143"/>
            <a:ext cx="7606329" cy="2079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b. Response</a:t>
            </a:r>
          </a:p>
          <a:p>
            <a:pPr marL="263525" marR="0" lvl="0" indent="-263525"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
              <a:tabLst/>
              <a:defRPr/>
            </a:pPr>
            <a:r>
              <a:rPr kumimoji="0" lang="en-US" sz="18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This is the </a:t>
            </a:r>
            <a:r>
              <a:rPr kumimoji="0" lang="en-US" sz="1800" b="0" i="0" u="none" strike="noStrike" kern="0" cap="none" spc="0" normalizeH="0" baseline="0" noProof="0" dirty="0" err="1">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HttpServletResponse</a:t>
            </a:r>
            <a:r>
              <a:rPr kumimoji="0" lang="en-US" sz="18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 object</a:t>
            </a:r>
          </a:p>
          <a:p>
            <a:pPr marL="263525" marR="0" lvl="0" indent="-263525"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
              <a:tabLst/>
              <a:defRPr/>
            </a:pPr>
            <a:r>
              <a:rPr kumimoji="0" lang="en-US" sz="18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The response object also defines the interfaces that deal with creating new HTTP headers</a:t>
            </a:r>
          </a:p>
          <a:p>
            <a:pPr marL="263525" marR="0" lvl="0" indent="-263525"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
              <a:tabLst/>
              <a:defRPr/>
            </a:pPr>
            <a:r>
              <a:rPr kumimoji="0" lang="en-US" sz="18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In JSP, the response object is implicitly defined</a:t>
            </a:r>
          </a:p>
          <a:p>
            <a:pPr marL="263525" marR="0" lvl="0" indent="-263525"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
              <a:tabLst/>
              <a:defRPr/>
            </a:pPr>
            <a:r>
              <a:rPr kumimoji="0" lang="en-US" sz="18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rPr>
              <a:t>JSP response object is created by the web container for each request of the client</a:t>
            </a:r>
            <a:endParaRPr kumimoji="0" lang="en-US" sz="20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endParaRPr>
          </a:p>
        </p:txBody>
      </p:sp>
    </p:spTree>
    <p:extLst>
      <p:ext uri="{BB962C8B-B14F-4D97-AF65-F5344CB8AC3E}">
        <p14:creationId xmlns:p14="http://schemas.microsoft.com/office/powerpoint/2010/main" val="2861761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6" name="Google Shape;987;p54">
            <a:extLst>
              <a:ext uri="{FF2B5EF4-FFF2-40B4-BE49-F238E27FC236}">
                <a16:creationId xmlns:a16="http://schemas.microsoft.com/office/drawing/2014/main" id="{76EC4D05-88D9-44D1-B72A-2EAECCE9AECC}"/>
              </a:ext>
            </a:extLst>
          </p:cNvPr>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988;p54">
            <a:extLst>
              <a:ext uri="{FF2B5EF4-FFF2-40B4-BE49-F238E27FC236}">
                <a16:creationId xmlns:a16="http://schemas.microsoft.com/office/drawing/2014/main" id="{049BE957-E113-4D75-8220-A6C0479FF220}"/>
              </a:ext>
            </a:extLst>
          </p:cNvPr>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3.4 Request and Response</a:t>
            </a:r>
            <a:endParaRPr sz="3500" dirty="0"/>
          </a:p>
        </p:txBody>
      </p:sp>
      <p:sp>
        <p:nvSpPr>
          <p:cNvPr id="8" name="Google Shape;989;p54">
            <a:extLst>
              <a:ext uri="{FF2B5EF4-FFF2-40B4-BE49-F238E27FC236}">
                <a16:creationId xmlns:a16="http://schemas.microsoft.com/office/drawing/2014/main" id="{18C4E0D1-80A4-4A08-BEF8-C9BE28E06733}"/>
              </a:ext>
            </a:extLst>
          </p:cNvPr>
          <p:cNvSpPr txBox="1">
            <a:spLocks/>
          </p:cNvSpPr>
          <p:nvPr/>
        </p:nvSpPr>
        <p:spPr>
          <a:xfrm>
            <a:off x="836213" y="1532100"/>
            <a:ext cx="7147057" cy="2079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vi-VN" sz="20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F0209AB5-E605-4B4C-BBA9-7A3A89AECD79}"/>
              </a:ext>
            </a:extLst>
          </p:cNvPr>
          <p:cNvSpPr txBox="1"/>
          <p:nvPr/>
        </p:nvSpPr>
        <p:spPr>
          <a:xfrm>
            <a:off x="1961147" y="1155937"/>
            <a:ext cx="5641090" cy="302788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&lt;!DOCTYPE html&gt;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&lt;html&gt;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&lt;head&gt;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&lt;title&gt;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This is Group 1</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&lt;/title&gt;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&lt;/head&gt;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&lt;body&gt;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  </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91440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response.sendRedirect</a:t>
            </a:r>
            <a:r>
              <a:rPr kumimoji="0" lang="en-US" sz="14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("google.com");</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45720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6666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%&gt;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&lt;/body&gt;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&lt;/html&gt;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3556300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6" name="Google Shape;987;p54">
            <a:extLst>
              <a:ext uri="{FF2B5EF4-FFF2-40B4-BE49-F238E27FC236}">
                <a16:creationId xmlns:a16="http://schemas.microsoft.com/office/drawing/2014/main" id="{76EC4D05-88D9-44D1-B72A-2EAECCE9AECC}"/>
              </a:ext>
            </a:extLst>
          </p:cNvPr>
          <p:cNvSpPr/>
          <p:nvPr/>
        </p:nvSpPr>
        <p:spPr>
          <a:xfrm>
            <a:off x="2561027" y="780692"/>
            <a:ext cx="4021945" cy="41251"/>
          </a:xfrm>
          <a:custGeom>
            <a:avLst/>
            <a:gdLst/>
            <a:ahLst/>
            <a:cxnLst/>
            <a:rect l="l" t="t" r="r" b="b"/>
            <a:pathLst>
              <a:path w="60342" h="2505" extrusionOk="0">
                <a:moveTo>
                  <a:pt x="57088" y="1"/>
                </a:moveTo>
                <a:cubicBezTo>
                  <a:pt x="55281" y="25"/>
                  <a:pt x="53498" y="97"/>
                  <a:pt x="51690" y="121"/>
                </a:cubicBezTo>
                <a:cubicBezTo>
                  <a:pt x="47208" y="217"/>
                  <a:pt x="42702" y="338"/>
                  <a:pt x="38220" y="386"/>
                </a:cubicBezTo>
                <a:cubicBezTo>
                  <a:pt x="38097" y="388"/>
                  <a:pt x="37974" y="388"/>
                  <a:pt x="37851" y="388"/>
                </a:cubicBezTo>
                <a:cubicBezTo>
                  <a:pt x="35877" y="388"/>
                  <a:pt x="33905" y="216"/>
                  <a:pt x="31954" y="193"/>
                </a:cubicBezTo>
                <a:cubicBezTo>
                  <a:pt x="30617" y="181"/>
                  <a:pt x="29279" y="175"/>
                  <a:pt x="27942" y="175"/>
                </a:cubicBezTo>
                <a:cubicBezTo>
                  <a:pt x="26605" y="175"/>
                  <a:pt x="25267" y="181"/>
                  <a:pt x="23930" y="193"/>
                </a:cubicBezTo>
                <a:cubicBezTo>
                  <a:pt x="20363" y="217"/>
                  <a:pt x="16797" y="242"/>
                  <a:pt x="13230" y="290"/>
                </a:cubicBezTo>
                <a:cubicBezTo>
                  <a:pt x="12988" y="294"/>
                  <a:pt x="12746" y="295"/>
                  <a:pt x="12503" y="295"/>
                </a:cubicBezTo>
                <a:cubicBezTo>
                  <a:pt x="10693" y="295"/>
                  <a:pt x="8889" y="200"/>
                  <a:pt x="7083" y="200"/>
                </a:cubicBezTo>
                <a:cubicBezTo>
                  <a:pt x="6105" y="200"/>
                  <a:pt x="5127" y="228"/>
                  <a:pt x="4146" y="314"/>
                </a:cubicBezTo>
                <a:cubicBezTo>
                  <a:pt x="2796" y="434"/>
                  <a:pt x="1519" y="772"/>
                  <a:pt x="266" y="1230"/>
                </a:cubicBezTo>
                <a:cubicBezTo>
                  <a:pt x="145" y="1278"/>
                  <a:pt x="1" y="1543"/>
                  <a:pt x="25" y="1567"/>
                </a:cubicBezTo>
                <a:cubicBezTo>
                  <a:pt x="218" y="1808"/>
                  <a:pt x="435" y="2097"/>
                  <a:pt x="700" y="2218"/>
                </a:cubicBezTo>
                <a:cubicBezTo>
                  <a:pt x="1013" y="2362"/>
                  <a:pt x="1398" y="2410"/>
                  <a:pt x="1760" y="2434"/>
                </a:cubicBezTo>
                <a:cubicBezTo>
                  <a:pt x="2144" y="2450"/>
                  <a:pt x="2548" y="2504"/>
                  <a:pt x="2940" y="2504"/>
                </a:cubicBezTo>
                <a:cubicBezTo>
                  <a:pt x="3163" y="2504"/>
                  <a:pt x="3382" y="2487"/>
                  <a:pt x="3591" y="2434"/>
                </a:cubicBezTo>
                <a:cubicBezTo>
                  <a:pt x="4015" y="2321"/>
                  <a:pt x="4430" y="2275"/>
                  <a:pt x="4842" y="2275"/>
                </a:cubicBezTo>
                <a:cubicBezTo>
                  <a:pt x="5133" y="2275"/>
                  <a:pt x="5422" y="2298"/>
                  <a:pt x="5712" y="2338"/>
                </a:cubicBezTo>
                <a:cubicBezTo>
                  <a:pt x="6001" y="2386"/>
                  <a:pt x="6266" y="2410"/>
                  <a:pt x="6531" y="2410"/>
                </a:cubicBezTo>
                <a:cubicBezTo>
                  <a:pt x="10060" y="2430"/>
                  <a:pt x="13589" y="2465"/>
                  <a:pt x="17117" y="2465"/>
                </a:cubicBezTo>
                <a:cubicBezTo>
                  <a:pt x="17950" y="2465"/>
                  <a:pt x="18783" y="2463"/>
                  <a:pt x="19616" y="2458"/>
                </a:cubicBezTo>
                <a:cubicBezTo>
                  <a:pt x="23761" y="2434"/>
                  <a:pt x="27906" y="2314"/>
                  <a:pt x="32051" y="2290"/>
                </a:cubicBezTo>
                <a:cubicBezTo>
                  <a:pt x="34621" y="2290"/>
                  <a:pt x="37208" y="2373"/>
                  <a:pt x="39784" y="2373"/>
                </a:cubicBezTo>
                <a:cubicBezTo>
                  <a:pt x="40299" y="2373"/>
                  <a:pt x="40814" y="2370"/>
                  <a:pt x="41328" y="2362"/>
                </a:cubicBezTo>
                <a:cubicBezTo>
                  <a:pt x="45714" y="2290"/>
                  <a:pt x="50100" y="2097"/>
                  <a:pt x="55064" y="1952"/>
                </a:cubicBezTo>
                <a:cubicBezTo>
                  <a:pt x="55811" y="1904"/>
                  <a:pt x="57136" y="1832"/>
                  <a:pt x="58438" y="1711"/>
                </a:cubicBezTo>
                <a:cubicBezTo>
                  <a:pt x="58920" y="1663"/>
                  <a:pt x="59426" y="1567"/>
                  <a:pt x="59835" y="1326"/>
                </a:cubicBezTo>
                <a:cubicBezTo>
                  <a:pt x="60100" y="1205"/>
                  <a:pt x="60173" y="772"/>
                  <a:pt x="60341" y="482"/>
                </a:cubicBezTo>
                <a:cubicBezTo>
                  <a:pt x="60124" y="386"/>
                  <a:pt x="59908" y="217"/>
                  <a:pt x="59691" y="193"/>
                </a:cubicBezTo>
                <a:cubicBezTo>
                  <a:pt x="58823" y="97"/>
                  <a:pt x="57956" y="1"/>
                  <a:pt x="57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988;p54">
            <a:extLst>
              <a:ext uri="{FF2B5EF4-FFF2-40B4-BE49-F238E27FC236}">
                <a16:creationId xmlns:a16="http://schemas.microsoft.com/office/drawing/2014/main" id="{049BE957-E113-4D75-8220-A6C0479FF220}"/>
              </a:ext>
            </a:extLst>
          </p:cNvPr>
          <p:cNvSpPr txBox="1">
            <a:spLocks noGrp="1"/>
          </p:cNvSpPr>
          <p:nvPr>
            <p:ph type="title"/>
          </p:nvPr>
        </p:nvSpPr>
        <p:spPr>
          <a:xfrm>
            <a:off x="550992" y="30249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3.4 Request and Response</a:t>
            </a:r>
            <a:endParaRPr sz="3500" dirty="0"/>
          </a:p>
        </p:txBody>
      </p:sp>
      <p:sp>
        <p:nvSpPr>
          <p:cNvPr id="8" name="Google Shape;989;p54">
            <a:extLst>
              <a:ext uri="{FF2B5EF4-FFF2-40B4-BE49-F238E27FC236}">
                <a16:creationId xmlns:a16="http://schemas.microsoft.com/office/drawing/2014/main" id="{18C4E0D1-80A4-4A08-BEF8-C9BE28E06733}"/>
              </a:ext>
            </a:extLst>
          </p:cNvPr>
          <p:cNvSpPr txBox="1">
            <a:spLocks/>
          </p:cNvSpPr>
          <p:nvPr/>
        </p:nvSpPr>
        <p:spPr>
          <a:xfrm>
            <a:off x="836213" y="1532100"/>
            <a:ext cx="7147057" cy="2079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vi-VN" sz="2000" b="0" i="0" u="none" strike="noStrike" kern="0" cap="none" spc="0" normalizeH="0" baseline="0" noProof="0" dirty="0">
              <a:ln>
                <a:noFill/>
              </a:ln>
              <a:solidFill>
                <a:srgbClr val="000000"/>
              </a:solidFill>
              <a:effectLst/>
              <a:uLnTx/>
              <a:uFillTx/>
              <a:latin typeface="Roboto Slab Regular" panose="020B0604020202020204" charset="0"/>
              <a:ea typeface="Roboto Slab Regular" panose="020B0604020202020204" charset="0"/>
              <a:cs typeface="Times New Roman" panose="02020603050405020304" pitchFamily="18" charset="0"/>
              <a:sym typeface="Arial"/>
            </a:endParaRPr>
          </a:p>
        </p:txBody>
      </p:sp>
      <p:sp>
        <p:nvSpPr>
          <p:cNvPr id="9" name="TextBox 8">
            <a:extLst>
              <a:ext uri="{FF2B5EF4-FFF2-40B4-BE49-F238E27FC236}">
                <a16:creationId xmlns:a16="http://schemas.microsoft.com/office/drawing/2014/main" id="{F0209AB5-E605-4B4C-BBA9-7A3A89AECD79}"/>
              </a:ext>
            </a:extLst>
          </p:cNvPr>
          <p:cNvSpPr txBox="1"/>
          <p:nvPr/>
        </p:nvSpPr>
        <p:spPr>
          <a:xfrm>
            <a:off x="1981773" y="1073434"/>
            <a:ext cx="5641090" cy="3488904"/>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660066"/>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&lt;!DOCTYPE html&gt;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&lt;html&gt;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&lt;head&gt;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&lt;title&gt;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This is Group 1</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&lt;/title&gt;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&lt;/head&gt;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&lt;body&gt;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&lt;%  </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91440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String name=</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request.getParameter</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("username"); </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out.print</a:t>
            </a: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("Welcome "+ name); </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45720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    </a:t>
            </a: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&lt;/body&gt;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none" strike="noStrike" kern="0" cap="none" spc="0" normalizeH="0" baseline="0" noProof="0" dirty="0">
                <a:ln>
                  <a:noFill/>
                </a:ln>
                <a:solidFill>
                  <a:srgbClr val="000088"/>
                </a:solidFill>
                <a:effectLst/>
                <a:uLnTx/>
                <a:uFillTx/>
                <a:latin typeface="Consolas" panose="020B0609020204030204" pitchFamily="49" charset="0"/>
                <a:ea typeface="Times New Roman" panose="02020603050405020304" pitchFamily="18" charset="0"/>
                <a:cs typeface="Times New Roman" panose="02020603050405020304" pitchFamily="18" charset="0"/>
                <a:sym typeface="Arial"/>
              </a:rPr>
              <a:t>&lt;/html&gt;</a:t>
            </a:r>
            <a:endPar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1932503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title"/>
          </p:nvPr>
        </p:nvSpPr>
        <p:spPr>
          <a:xfrm>
            <a:off x="1827575" y="2055200"/>
            <a:ext cx="5488800" cy="1246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5000" dirty="0"/>
              <a:t>THANK YOU</a:t>
            </a:r>
            <a:endParaRPr sz="5000" dirty="0"/>
          </a:p>
        </p:txBody>
      </p:sp>
      <p:cxnSp>
        <p:nvCxnSpPr>
          <p:cNvPr id="408" name="Google Shape;408;p41"/>
          <p:cNvCxnSpPr>
            <a:cxnSpLocks/>
          </p:cNvCxnSpPr>
          <p:nvPr/>
        </p:nvCxnSpPr>
        <p:spPr>
          <a:xfrm>
            <a:off x="-82050" y="3833650"/>
            <a:ext cx="2276400" cy="0"/>
          </a:xfrm>
          <a:prstGeom prst="straightConnector1">
            <a:avLst/>
          </a:prstGeom>
          <a:noFill/>
          <a:ln w="9525" cap="flat" cmpd="sng">
            <a:solidFill>
              <a:schemeClr val="accent3"/>
            </a:solidFill>
            <a:prstDash val="solid"/>
            <a:round/>
            <a:headEnd type="none" w="med" len="med"/>
            <a:tailEnd type="none" w="med" len="med"/>
          </a:ln>
        </p:spPr>
      </p:cxnSp>
      <p:sp>
        <p:nvSpPr>
          <p:cNvPr id="412" name="Google Shape;412;p41"/>
          <p:cNvSpPr/>
          <p:nvPr/>
        </p:nvSpPr>
        <p:spPr>
          <a:xfrm>
            <a:off x="1378175" y="3641500"/>
            <a:ext cx="384600" cy="384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1"/>
          <p:cNvSpPr/>
          <p:nvPr/>
        </p:nvSpPr>
        <p:spPr>
          <a:xfrm>
            <a:off x="8284048" y="1746075"/>
            <a:ext cx="279900" cy="2799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14" name="Google Shape;414;p41"/>
          <p:cNvCxnSpPr>
            <a:cxnSpLocks/>
          </p:cNvCxnSpPr>
          <p:nvPr/>
        </p:nvCxnSpPr>
        <p:spPr>
          <a:xfrm>
            <a:off x="6949650" y="3833650"/>
            <a:ext cx="2248200" cy="0"/>
          </a:xfrm>
          <a:prstGeom prst="straightConnector1">
            <a:avLst/>
          </a:prstGeom>
          <a:noFill/>
          <a:ln w="9525"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1846923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507057" y="332318"/>
            <a:ext cx="4232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J2EE Platform</a:t>
            </a:r>
            <a:endParaRPr dirty="0"/>
          </a:p>
        </p:txBody>
      </p:sp>
      <p:sp>
        <p:nvSpPr>
          <p:cNvPr id="293" name="Google Shape;293;p35"/>
          <p:cNvSpPr txBox="1">
            <a:spLocks noGrp="1"/>
          </p:cNvSpPr>
          <p:nvPr>
            <p:ph type="body" idx="1"/>
          </p:nvPr>
        </p:nvSpPr>
        <p:spPr>
          <a:xfrm>
            <a:off x="10318" y="1709835"/>
            <a:ext cx="4232400" cy="2580300"/>
          </a:xfrm>
          <a:prstGeom prst="rect">
            <a:avLst/>
          </a:prstGeom>
        </p:spPr>
        <p:txBody>
          <a:bodyPr spcFirstLastPara="1" wrap="square" lIns="91425" tIns="91425" rIns="91425" bIns="91425" anchor="t" anchorCtr="0">
            <a:noAutofit/>
          </a:bodyPr>
          <a:lstStyle/>
          <a:p>
            <a:pPr marL="174625" lvl="0" indent="-174625" algn="l" rtl="0">
              <a:lnSpc>
                <a:spcPct val="150000"/>
              </a:lnSpc>
              <a:spcBef>
                <a:spcPts val="0"/>
              </a:spcBef>
              <a:spcAft>
                <a:spcPts val="0"/>
              </a:spcAft>
              <a:buFont typeface="Arial" panose="020B0604020202020204" pitchFamily="34" charset="0"/>
              <a:buChar char="•"/>
            </a:pPr>
            <a:r>
              <a:rPr lang="vi-VN" sz="1600" dirty="0">
                <a:solidFill>
                  <a:schemeClr val="dk1"/>
                </a:solidFill>
              </a:rPr>
              <a:t>I</a:t>
            </a:r>
            <a:r>
              <a:rPr lang="en" sz="1600" dirty="0">
                <a:solidFill>
                  <a:schemeClr val="dk1"/>
                </a:solidFill>
              </a:rPr>
              <a:t>s a multi-tier, distributed application model</a:t>
            </a:r>
          </a:p>
          <a:p>
            <a:pPr marL="174625" lvl="0" indent="-174625" algn="l" rtl="0">
              <a:lnSpc>
                <a:spcPct val="150000"/>
              </a:lnSpc>
              <a:spcBef>
                <a:spcPts val="0"/>
              </a:spcBef>
              <a:spcAft>
                <a:spcPts val="0"/>
              </a:spcAft>
              <a:buFont typeface="Arial" panose="020B0604020202020204" pitchFamily="34" charset="0"/>
              <a:buChar char="•"/>
            </a:pPr>
            <a:r>
              <a:rPr lang="vi-VN" sz="1600" dirty="0">
                <a:solidFill>
                  <a:schemeClr val="dk1"/>
                </a:solidFill>
              </a:rPr>
              <a:t>S</a:t>
            </a:r>
            <a:r>
              <a:rPr lang="en" sz="1600" dirty="0">
                <a:solidFill>
                  <a:schemeClr val="dk1"/>
                </a:solidFill>
              </a:rPr>
              <a:t>upports component-based J2EE applications</a:t>
            </a:r>
            <a:endParaRPr sz="1600" dirty="0"/>
          </a:p>
        </p:txBody>
      </p:sp>
      <p:sp>
        <p:nvSpPr>
          <p:cNvPr id="295" name="Google Shape;295;p35"/>
          <p:cNvSpPr/>
          <p:nvPr/>
        </p:nvSpPr>
        <p:spPr>
          <a:xfrm rot="5400000">
            <a:off x="7660126" y="219331"/>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5248475" y="417890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Content Placeholder 6">
            <a:extLst>
              <a:ext uri="{FF2B5EF4-FFF2-40B4-BE49-F238E27FC236}">
                <a16:creationId xmlns:a16="http://schemas.microsoft.com/office/drawing/2014/main" id="{478E4B0C-D3BB-4AEE-8A60-6E0E7FA1A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192" y="712594"/>
            <a:ext cx="4939808" cy="3718311"/>
          </a:xfrm>
          <a:prstGeom prst="rect">
            <a:avLst/>
          </a:prstGeom>
        </p:spPr>
      </p:pic>
    </p:spTree>
    <p:extLst>
      <p:ext uri="{BB962C8B-B14F-4D97-AF65-F5344CB8AC3E}">
        <p14:creationId xmlns:p14="http://schemas.microsoft.com/office/powerpoint/2010/main" val="8559212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3">
                                            <p:txEl>
                                              <p:pRg st="0" end="0"/>
                                            </p:txEl>
                                          </p:spTgt>
                                        </p:tgtEl>
                                        <p:attrNameLst>
                                          <p:attrName>style.visibility</p:attrName>
                                        </p:attrNameLst>
                                      </p:cBhvr>
                                      <p:to>
                                        <p:strVal val="visible"/>
                                      </p:to>
                                    </p:set>
                                    <p:animEffect transition="in" filter="barn(inVertical)">
                                      <p:cBhvr>
                                        <p:cTn id="7" dur="500"/>
                                        <p:tgtEl>
                                          <p:spTgt spid="2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93">
                                            <p:txEl>
                                              <p:pRg st="1" end="1"/>
                                            </p:txEl>
                                          </p:spTgt>
                                        </p:tgtEl>
                                        <p:attrNameLst>
                                          <p:attrName>style.visibility</p:attrName>
                                        </p:attrNameLst>
                                      </p:cBhvr>
                                      <p:to>
                                        <p:strVal val="visible"/>
                                      </p:to>
                                    </p:set>
                                    <p:animEffect transition="in" filter="barn(inVertical)">
                                      <p:cBhvr>
                                        <p:cTn id="12" dur="500"/>
                                        <p:tgtEl>
                                          <p:spTgt spid="2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5"/>
          <p:cNvSpPr txBox="1">
            <a:spLocks noGrp="1"/>
          </p:cNvSpPr>
          <p:nvPr>
            <p:ph type="body" idx="1"/>
          </p:nvPr>
        </p:nvSpPr>
        <p:spPr>
          <a:xfrm>
            <a:off x="0" y="1641167"/>
            <a:ext cx="4335373" cy="3070200"/>
          </a:xfrm>
          <a:prstGeom prst="rect">
            <a:avLst/>
          </a:prstGeom>
        </p:spPr>
        <p:txBody>
          <a:bodyPr spcFirstLastPara="1" wrap="square" lIns="91425" tIns="91425" rIns="91425" bIns="91425" anchor="t" anchorCtr="0">
            <a:noAutofit/>
          </a:bodyPr>
          <a:lstStyle/>
          <a:p>
            <a:pPr algn="just"/>
            <a:r>
              <a:rPr lang="en-US" sz="1500" dirty="0"/>
              <a:t>Functionality of application is separated into isolated functional areas, i.e. </a:t>
            </a:r>
            <a:r>
              <a:rPr lang="en-US" sz="1500" b="1" dirty="0"/>
              <a:t>tiers</a:t>
            </a:r>
          </a:p>
          <a:p>
            <a:pPr marL="538163" lvl="1" indent="-192088" algn="just">
              <a:lnSpc>
                <a:spcPct val="150000"/>
              </a:lnSpc>
            </a:pPr>
            <a:r>
              <a:rPr lang="en-US" sz="1500" dirty="0">
                <a:solidFill>
                  <a:srgbClr val="FF0000"/>
                </a:solidFill>
              </a:rPr>
              <a:t>Client-tier</a:t>
            </a:r>
          </a:p>
          <a:p>
            <a:pPr marL="538163" lvl="1" indent="-192088" algn="just">
              <a:lnSpc>
                <a:spcPct val="150000"/>
              </a:lnSpc>
            </a:pPr>
            <a:r>
              <a:rPr lang="en-US" sz="1500" dirty="0">
                <a:solidFill>
                  <a:srgbClr val="FF0000"/>
                </a:solidFill>
              </a:rPr>
              <a:t>Middle tier</a:t>
            </a:r>
          </a:p>
          <a:p>
            <a:pPr marL="538163" lvl="1" indent="-192088" algn="just">
              <a:lnSpc>
                <a:spcPct val="150000"/>
              </a:lnSpc>
            </a:pPr>
            <a:r>
              <a:rPr lang="en-US" sz="1500" dirty="0">
                <a:solidFill>
                  <a:srgbClr val="FF0000"/>
                </a:solidFill>
              </a:rPr>
              <a:t>Data tier (</a:t>
            </a:r>
            <a:r>
              <a:rPr lang="en-US" sz="1500" b="1" dirty="0">
                <a:solidFill>
                  <a:srgbClr val="FF0000"/>
                </a:solidFill>
              </a:rPr>
              <a:t>E</a:t>
            </a:r>
            <a:r>
              <a:rPr lang="en-US" sz="1500" dirty="0">
                <a:solidFill>
                  <a:srgbClr val="FF0000"/>
                </a:solidFill>
              </a:rPr>
              <a:t>nterprise </a:t>
            </a:r>
            <a:r>
              <a:rPr lang="en-US" sz="1500" b="1" dirty="0">
                <a:solidFill>
                  <a:srgbClr val="FF0000"/>
                </a:solidFill>
              </a:rPr>
              <a:t>I</a:t>
            </a:r>
            <a:r>
              <a:rPr lang="en-US" sz="1500" dirty="0">
                <a:solidFill>
                  <a:srgbClr val="FF0000"/>
                </a:solidFill>
              </a:rPr>
              <a:t>nformation </a:t>
            </a:r>
            <a:r>
              <a:rPr lang="en-US" sz="1500" b="1" dirty="0">
                <a:solidFill>
                  <a:srgbClr val="FF0000"/>
                </a:solidFill>
              </a:rPr>
              <a:t>S</a:t>
            </a:r>
            <a:r>
              <a:rPr lang="en-US" sz="1500" dirty="0">
                <a:solidFill>
                  <a:srgbClr val="FF0000"/>
                </a:solidFill>
              </a:rPr>
              <a:t>ystems tier)</a:t>
            </a:r>
          </a:p>
        </p:txBody>
      </p:sp>
      <p:sp>
        <p:nvSpPr>
          <p:cNvPr id="724" name="Google Shape;724;p55"/>
          <p:cNvSpPr txBox="1">
            <a:spLocks noGrp="1"/>
          </p:cNvSpPr>
          <p:nvPr>
            <p:ph type="body" idx="2"/>
          </p:nvPr>
        </p:nvSpPr>
        <p:spPr>
          <a:xfrm>
            <a:off x="4335372" y="1478437"/>
            <a:ext cx="4633263" cy="3070200"/>
          </a:xfrm>
          <a:prstGeom prst="rect">
            <a:avLst/>
          </a:prstGeom>
        </p:spPr>
        <p:txBody>
          <a:bodyPr spcFirstLastPara="1" wrap="square" lIns="91425" tIns="91425" rIns="91425" bIns="91425" anchor="t" anchorCtr="0">
            <a:noAutofit/>
          </a:bodyPr>
          <a:lstStyle/>
          <a:p>
            <a:pPr marL="363538" indent="-211138">
              <a:lnSpc>
                <a:spcPct val="150000"/>
              </a:lnSpc>
            </a:pPr>
            <a:r>
              <a:rPr lang="en-US" sz="1500" b="0" dirty="0">
                <a:latin typeface="Lato" panose="020B0604020202020204" charset="0"/>
                <a:cs typeface="Lato" panose="020B0604020202020204" charset="0"/>
              </a:rPr>
              <a:t>Client makes request to the middle tier</a:t>
            </a:r>
          </a:p>
          <a:p>
            <a:pPr marL="363538" indent="-211138">
              <a:lnSpc>
                <a:spcPct val="150000"/>
              </a:lnSpc>
            </a:pPr>
            <a:r>
              <a:rPr lang="en-US" sz="1500" b="0" dirty="0">
                <a:latin typeface="Lato" panose="020B0604020202020204" charset="0"/>
                <a:cs typeface="Lato" panose="020B0604020202020204" charset="0"/>
              </a:rPr>
              <a:t>Middle tier has the business functions, handles the client requests and processes it</a:t>
            </a:r>
          </a:p>
          <a:p>
            <a:pPr marL="363538" indent="-211138">
              <a:lnSpc>
                <a:spcPct val="150000"/>
              </a:lnSpc>
            </a:pPr>
            <a:r>
              <a:rPr lang="en-US" sz="1500" b="0" dirty="0">
                <a:latin typeface="Lato" panose="020B0604020202020204" charset="0"/>
                <a:cs typeface="Lato" panose="020B0604020202020204" charset="0"/>
              </a:rPr>
              <a:t>Store the application data in permanent data storage in the data tier</a:t>
            </a:r>
          </a:p>
          <a:p>
            <a:pPr marL="363538" indent="-211138">
              <a:lnSpc>
                <a:spcPct val="150000"/>
              </a:lnSpc>
            </a:pPr>
            <a:r>
              <a:rPr lang="en-US" sz="1500" b="0" dirty="0">
                <a:latin typeface="Lato" panose="020B0604020202020204" charset="0"/>
                <a:cs typeface="Lato" panose="020B0604020202020204" charset="0"/>
              </a:rPr>
              <a:t>Mainly concentrate on middle tier to make enterprise application easier, robust and secure</a:t>
            </a:r>
          </a:p>
          <a:p>
            <a:pPr marL="457200" lvl="0" indent="-317500" algn="l" rtl="0">
              <a:spcBef>
                <a:spcPts val="0"/>
              </a:spcBef>
              <a:spcAft>
                <a:spcPts val="0"/>
              </a:spcAft>
              <a:buSzPts val="1400"/>
              <a:buFont typeface="Lato"/>
              <a:buChar char="●"/>
            </a:pPr>
            <a:endParaRPr sz="1400" b="0" dirty="0">
              <a:latin typeface="Lato"/>
              <a:ea typeface="Lato"/>
              <a:cs typeface="Lato"/>
              <a:sym typeface="Lato"/>
            </a:endParaRPr>
          </a:p>
        </p:txBody>
      </p:sp>
      <p:sp>
        <p:nvSpPr>
          <p:cNvPr id="725" name="Google Shape;725;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multi-tiered application?</a:t>
            </a:r>
            <a:endParaRPr dirty="0"/>
          </a:p>
        </p:txBody>
      </p:sp>
      <p:cxnSp>
        <p:nvCxnSpPr>
          <p:cNvPr id="5" name="Google Shape;517;p47">
            <a:extLst>
              <a:ext uri="{FF2B5EF4-FFF2-40B4-BE49-F238E27FC236}">
                <a16:creationId xmlns:a16="http://schemas.microsoft.com/office/drawing/2014/main" id="{10B6C5F5-706F-4A70-AE02-36411D879280}"/>
              </a:ext>
            </a:extLst>
          </p:cNvPr>
          <p:cNvCxnSpPr>
            <a:cxnSpLocks/>
          </p:cNvCxnSpPr>
          <p:nvPr/>
        </p:nvCxnSpPr>
        <p:spPr>
          <a:xfrm>
            <a:off x="4460633" y="1168037"/>
            <a:ext cx="0" cy="354333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15475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23">
                                            <p:txEl>
                                              <p:pRg st="0" end="0"/>
                                            </p:txEl>
                                          </p:spTgt>
                                        </p:tgtEl>
                                        <p:attrNameLst>
                                          <p:attrName>style.visibility</p:attrName>
                                        </p:attrNameLst>
                                      </p:cBhvr>
                                      <p:to>
                                        <p:strVal val="visible"/>
                                      </p:to>
                                    </p:set>
                                    <p:animEffect transition="in" filter="randombar(horizontal)">
                                      <p:cBhvr>
                                        <p:cTn id="7" dur="500"/>
                                        <p:tgtEl>
                                          <p:spTgt spid="72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23">
                                            <p:txEl>
                                              <p:pRg st="1" end="1"/>
                                            </p:txEl>
                                          </p:spTgt>
                                        </p:tgtEl>
                                        <p:attrNameLst>
                                          <p:attrName>style.visibility</p:attrName>
                                        </p:attrNameLst>
                                      </p:cBhvr>
                                      <p:to>
                                        <p:strVal val="visible"/>
                                      </p:to>
                                    </p:set>
                                    <p:animEffect transition="in" filter="randombar(horizontal)">
                                      <p:cBhvr>
                                        <p:cTn id="10" dur="500"/>
                                        <p:tgtEl>
                                          <p:spTgt spid="72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23">
                                            <p:txEl>
                                              <p:pRg st="2" end="2"/>
                                            </p:txEl>
                                          </p:spTgt>
                                        </p:tgtEl>
                                        <p:attrNameLst>
                                          <p:attrName>style.visibility</p:attrName>
                                        </p:attrNameLst>
                                      </p:cBhvr>
                                      <p:to>
                                        <p:strVal val="visible"/>
                                      </p:to>
                                    </p:set>
                                    <p:animEffect transition="in" filter="randombar(horizontal)">
                                      <p:cBhvr>
                                        <p:cTn id="13" dur="500"/>
                                        <p:tgtEl>
                                          <p:spTgt spid="72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23">
                                            <p:txEl>
                                              <p:pRg st="3" end="3"/>
                                            </p:txEl>
                                          </p:spTgt>
                                        </p:tgtEl>
                                        <p:attrNameLst>
                                          <p:attrName>style.visibility</p:attrName>
                                        </p:attrNameLst>
                                      </p:cBhvr>
                                      <p:to>
                                        <p:strVal val="visible"/>
                                      </p:to>
                                    </p:set>
                                    <p:animEffect transition="in" filter="randombar(horizontal)">
                                      <p:cBhvr>
                                        <p:cTn id="16" dur="500"/>
                                        <p:tgtEl>
                                          <p:spTgt spid="72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24">
                                            <p:txEl>
                                              <p:pRg st="0" end="0"/>
                                            </p:txEl>
                                          </p:spTgt>
                                        </p:tgtEl>
                                        <p:attrNameLst>
                                          <p:attrName>style.visibility</p:attrName>
                                        </p:attrNameLst>
                                      </p:cBhvr>
                                      <p:to>
                                        <p:strVal val="visible"/>
                                      </p:to>
                                    </p:set>
                                    <p:animEffect transition="in" filter="barn(inVertical)">
                                      <p:cBhvr>
                                        <p:cTn id="21" dur="500"/>
                                        <p:tgtEl>
                                          <p:spTgt spid="72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724">
                                            <p:txEl>
                                              <p:pRg st="1" end="1"/>
                                            </p:txEl>
                                          </p:spTgt>
                                        </p:tgtEl>
                                        <p:attrNameLst>
                                          <p:attrName>style.visibility</p:attrName>
                                        </p:attrNameLst>
                                      </p:cBhvr>
                                      <p:to>
                                        <p:strVal val="visible"/>
                                      </p:to>
                                    </p:set>
                                    <p:animEffect transition="in" filter="barn(inVertical)">
                                      <p:cBhvr>
                                        <p:cTn id="26" dur="500"/>
                                        <p:tgtEl>
                                          <p:spTgt spid="72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24">
                                            <p:txEl>
                                              <p:pRg st="2" end="2"/>
                                            </p:txEl>
                                          </p:spTgt>
                                        </p:tgtEl>
                                        <p:attrNameLst>
                                          <p:attrName>style.visibility</p:attrName>
                                        </p:attrNameLst>
                                      </p:cBhvr>
                                      <p:to>
                                        <p:strVal val="visible"/>
                                      </p:to>
                                    </p:set>
                                    <p:animEffect transition="in" filter="barn(inVertical)">
                                      <p:cBhvr>
                                        <p:cTn id="31" dur="500"/>
                                        <p:tgtEl>
                                          <p:spTgt spid="72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24">
                                            <p:txEl>
                                              <p:pRg st="3" end="3"/>
                                            </p:txEl>
                                          </p:spTgt>
                                        </p:tgtEl>
                                        <p:attrNameLst>
                                          <p:attrName>style.visibility</p:attrName>
                                        </p:attrNameLst>
                                      </p:cBhvr>
                                      <p:to>
                                        <p:strVal val="visible"/>
                                      </p:to>
                                    </p:set>
                                    <p:animEffect transition="in" filter="barn(inVertical)">
                                      <p:cBhvr>
                                        <p:cTn id="36" dur="500"/>
                                        <p:tgtEl>
                                          <p:spTgt spid="7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build="p"/>
      <p:bldP spid="72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title"/>
          </p:nvPr>
        </p:nvSpPr>
        <p:spPr>
          <a:xfrm>
            <a:off x="652200" y="24460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2.2 . J2EE Components</a:t>
            </a:r>
            <a:endParaRPr dirty="0"/>
          </a:p>
        </p:txBody>
      </p:sp>
      <p:pic>
        <p:nvPicPr>
          <p:cNvPr id="44" name="Content Placeholder 6">
            <a:extLst>
              <a:ext uri="{FF2B5EF4-FFF2-40B4-BE49-F238E27FC236}">
                <a16:creationId xmlns:a16="http://schemas.microsoft.com/office/drawing/2014/main" id="{C912056E-416C-41C8-A4BF-8B151E4D3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05342"/>
            <a:ext cx="4385972" cy="3016345"/>
          </a:xfrm>
          <a:prstGeom prst="rect">
            <a:avLst/>
          </a:prstGeom>
          <a:noFill/>
          <a:ln>
            <a:noFill/>
          </a:ln>
        </p:spPr>
      </p:pic>
      <p:sp>
        <p:nvSpPr>
          <p:cNvPr id="46" name="Content Placeholder 2">
            <a:extLst>
              <a:ext uri="{FF2B5EF4-FFF2-40B4-BE49-F238E27FC236}">
                <a16:creationId xmlns:a16="http://schemas.microsoft.com/office/drawing/2014/main" id="{88DBAA76-027E-4EFF-BEF5-1A7B4220472B}"/>
              </a:ext>
            </a:extLst>
          </p:cNvPr>
          <p:cNvSpPr txBox="1">
            <a:spLocks/>
          </p:cNvSpPr>
          <p:nvPr/>
        </p:nvSpPr>
        <p:spPr>
          <a:xfrm>
            <a:off x="-152175" y="547553"/>
            <a:ext cx="5181600" cy="4351338"/>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263525" indent="-123825" algn="l">
              <a:buFont typeface="Arial" panose="020B0604020202020204" pitchFamily="34" charset="0"/>
              <a:buChar char="•"/>
            </a:pPr>
            <a:r>
              <a:rPr lang="en-US" dirty="0"/>
              <a:t>Java EE applications are made up of components. </a:t>
            </a:r>
          </a:p>
          <a:p>
            <a:pPr marL="263525" indent="-123825" algn="l">
              <a:buFont typeface="Arial" panose="020B0604020202020204" pitchFamily="34" charset="0"/>
              <a:buChar char="•"/>
            </a:pPr>
            <a:r>
              <a:rPr lang="en-US" dirty="0"/>
              <a:t>A Java EE component is</a:t>
            </a:r>
          </a:p>
          <a:p>
            <a:pPr marL="801688" lvl="1" indent="-204788" algn="l">
              <a:buFont typeface="Courier New" panose="02070309020205020404" pitchFamily="49" charset="0"/>
              <a:buChar char="o"/>
            </a:pPr>
            <a:r>
              <a:rPr lang="en-US" dirty="0"/>
              <a:t>a self-contained functional software unit</a:t>
            </a:r>
          </a:p>
          <a:p>
            <a:pPr marL="801688" lvl="1" indent="-204788" algn="l">
              <a:buFont typeface="Courier New" panose="02070309020205020404" pitchFamily="49" charset="0"/>
              <a:buChar char="o"/>
            </a:pPr>
            <a:r>
              <a:rPr lang="en-US" dirty="0"/>
              <a:t>assembled into a J2EE application with related classes and files</a:t>
            </a:r>
          </a:p>
          <a:p>
            <a:pPr marL="801688" lvl="1" indent="-204788" algn="l">
              <a:buFont typeface="Courier New" panose="02070309020205020404" pitchFamily="49" charset="0"/>
              <a:buChar char="o"/>
            </a:pPr>
            <a:r>
              <a:rPr lang="en-US" dirty="0"/>
              <a:t>communicates with other components</a:t>
            </a:r>
          </a:p>
          <a:p>
            <a:pPr marL="263525" indent="-123825" algn="l">
              <a:buFont typeface="Arial" panose="020B0604020202020204" pitchFamily="34" charset="0"/>
              <a:buChar char="•"/>
            </a:pPr>
            <a:r>
              <a:rPr lang="en-US" dirty="0"/>
              <a:t>Components are reusable</a:t>
            </a:r>
          </a:p>
          <a:p>
            <a:pPr marL="263525" indent="-123825" algn="l">
              <a:buFont typeface="Arial" panose="020B0604020202020204" pitchFamily="34" charset="0"/>
              <a:buChar char="•"/>
            </a:pPr>
            <a:r>
              <a:rPr lang="en-US" dirty="0"/>
              <a:t>Several type of components:</a:t>
            </a:r>
          </a:p>
          <a:p>
            <a:pPr marL="801688" lvl="1" indent="-204788" algn="l">
              <a:buFont typeface="Courier New" panose="02070309020205020404" pitchFamily="49" charset="0"/>
              <a:buChar char="o"/>
            </a:pPr>
            <a:r>
              <a:rPr lang="en-US" dirty="0"/>
              <a:t>Client-tier components</a:t>
            </a:r>
          </a:p>
          <a:p>
            <a:pPr marL="801688" lvl="1" indent="-204788" algn="l">
              <a:buFont typeface="Courier New" panose="02070309020205020404" pitchFamily="49" charset="0"/>
              <a:buChar char="o"/>
            </a:pPr>
            <a:r>
              <a:rPr lang="en-US" dirty="0"/>
              <a:t>Web components</a:t>
            </a:r>
          </a:p>
          <a:p>
            <a:pPr marL="801688" lvl="1" indent="-204788" algn="l">
              <a:buFont typeface="Courier New" panose="02070309020205020404" pitchFamily="49" charset="0"/>
              <a:buChar char="o"/>
            </a:pPr>
            <a:r>
              <a:rPr lang="en-US" dirty="0"/>
              <a:t>Business-tier components</a:t>
            </a:r>
          </a:p>
        </p:txBody>
      </p:sp>
    </p:spTree>
    <p:extLst>
      <p:ext uri="{BB962C8B-B14F-4D97-AF65-F5344CB8AC3E}">
        <p14:creationId xmlns:p14="http://schemas.microsoft.com/office/powerpoint/2010/main" val="343157565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par>
                                <p:cTn id="10" presetID="53" presetClass="entr" presetSubtype="16"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8" name="Google Shape;418;p42"/>
          <p:cNvSpPr txBox="1">
            <a:spLocks noGrp="1"/>
          </p:cNvSpPr>
          <p:nvPr>
            <p:ph type="title"/>
          </p:nvPr>
        </p:nvSpPr>
        <p:spPr>
          <a:xfrm>
            <a:off x="720000" y="21014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J2EE Components</a:t>
            </a:r>
            <a:endParaRPr dirty="0"/>
          </a:p>
        </p:txBody>
      </p:sp>
      <p:grpSp>
        <p:nvGrpSpPr>
          <p:cNvPr id="419" name="Google Shape;419;p42"/>
          <p:cNvGrpSpPr/>
          <p:nvPr/>
        </p:nvGrpSpPr>
        <p:grpSpPr>
          <a:xfrm>
            <a:off x="7525942" y="2138873"/>
            <a:ext cx="366269" cy="369913"/>
            <a:chOff x="-64764500" y="2280550"/>
            <a:chExt cx="316650" cy="319800"/>
          </a:xfrm>
        </p:grpSpPr>
        <p:sp>
          <p:nvSpPr>
            <p:cNvPr id="420" name="Google Shape;420;p42"/>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2"/>
          <p:cNvGrpSpPr/>
          <p:nvPr/>
        </p:nvGrpSpPr>
        <p:grpSpPr>
          <a:xfrm>
            <a:off x="7589280" y="3820208"/>
            <a:ext cx="239610" cy="365517"/>
            <a:chOff x="-64343900" y="2282125"/>
            <a:chExt cx="207150" cy="316000"/>
          </a:xfrm>
        </p:grpSpPr>
        <p:sp>
          <p:nvSpPr>
            <p:cNvPr id="423" name="Google Shape;423;p42"/>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2"/>
          <p:cNvGrpSpPr/>
          <p:nvPr/>
        </p:nvGrpSpPr>
        <p:grpSpPr>
          <a:xfrm>
            <a:off x="7519123" y="2701059"/>
            <a:ext cx="379918" cy="366038"/>
            <a:chOff x="-63665750" y="1914325"/>
            <a:chExt cx="328450" cy="316450"/>
          </a:xfrm>
        </p:grpSpPr>
        <p:sp>
          <p:nvSpPr>
            <p:cNvPr id="426" name="Google Shape;426;p42"/>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2"/>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42"/>
          <p:cNvGrpSpPr/>
          <p:nvPr/>
        </p:nvGrpSpPr>
        <p:grpSpPr>
          <a:xfrm>
            <a:off x="7524126" y="3259365"/>
            <a:ext cx="369913" cy="368554"/>
            <a:chOff x="-63666550" y="2278975"/>
            <a:chExt cx="319800" cy="318625"/>
          </a:xfrm>
        </p:grpSpPr>
        <p:sp>
          <p:nvSpPr>
            <p:cNvPr id="429" name="Google Shape;429;p42"/>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Content Placeholder 11">
            <a:extLst>
              <a:ext uri="{FF2B5EF4-FFF2-40B4-BE49-F238E27FC236}">
                <a16:creationId xmlns:a16="http://schemas.microsoft.com/office/drawing/2014/main" id="{442E080E-44A2-482F-B0EF-E147AB1E601A}"/>
              </a:ext>
            </a:extLst>
          </p:cNvPr>
          <p:cNvPicPr>
            <a:picLocks noChangeAspect="1"/>
          </p:cNvPicPr>
          <p:nvPr/>
        </p:nvPicPr>
        <p:blipFill>
          <a:blip r:embed="rId3"/>
          <a:stretch>
            <a:fillRect/>
          </a:stretch>
        </p:blipFill>
        <p:spPr>
          <a:xfrm>
            <a:off x="4572000" y="1306621"/>
            <a:ext cx="4443361" cy="3195226"/>
          </a:xfrm>
          <a:prstGeom prst="rect">
            <a:avLst/>
          </a:prstGeom>
        </p:spPr>
      </p:pic>
      <p:sp>
        <p:nvSpPr>
          <p:cNvPr id="22" name="Text Placeholder 6">
            <a:extLst>
              <a:ext uri="{FF2B5EF4-FFF2-40B4-BE49-F238E27FC236}">
                <a16:creationId xmlns:a16="http://schemas.microsoft.com/office/drawing/2014/main" id="{F4BD4526-3FBD-4BFF-89A6-21BD55A08B2E}"/>
              </a:ext>
            </a:extLst>
          </p:cNvPr>
          <p:cNvSpPr txBox="1">
            <a:spLocks/>
          </p:cNvSpPr>
          <p:nvPr/>
        </p:nvSpPr>
        <p:spPr>
          <a:xfrm>
            <a:off x="389243" y="884237"/>
            <a:ext cx="3932237" cy="42592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4625" indent="-174625" algn="just">
              <a:lnSpc>
                <a:spcPct val="150000"/>
              </a:lnSpc>
              <a:buFont typeface="Arial" panose="020B0604020202020204" pitchFamily="34" charset="0"/>
              <a:buChar char="•"/>
            </a:pPr>
            <a:r>
              <a:rPr lang="en-US" dirty="0"/>
              <a:t>Client-tier components, such as a Web browser, run on the client machine.</a:t>
            </a:r>
          </a:p>
          <a:p>
            <a:pPr marL="174625" indent="-174625" algn="just">
              <a:lnSpc>
                <a:spcPct val="150000"/>
              </a:lnSpc>
              <a:buFont typeface="Arial" panose="020B0604020202020204" pitchFamily="34" charset="0"/>
              <a:buChar char="•"/>
            </a:pPr>
            <a:r>
              <a:rPr lang="en-US" dirty="0"/>
              <a:t>Presentation logic is built with Web-tier components such as </a:t>
            </a:r>
            <a:r>
              <a:rPr lang="en-US" dirty="0" err="1"/>
              <a:t>JavaServer</a:t>
            </a:r>
            <a:r>
              <a:rPr lang="en-US" dirty="0"/>
              <a:t> Pages (JSP), HTML, XML and Java Servlets that run on the J2EE server.</a:t>
            </a:r>
          </a:p>
          <a:p>
            <a:pPr marL="174625" indent="-174625" algn="just">
              <a:lnSpc>
                <a:spcPct val="150000"/>
              </a:lnSpc>
              <a:buFont typeface="Arial" panose="020B0604020202020204" pitchFamily="34" charset="0"/>
              <a:buChar char="•"/>
            </a:pPr>
            <a:r>
              <a:rPr lang="en-US" dirty="0"/>
              <a:t>Server-side business logic is distributed as business-tier components that run on the J2EE server. Enterprise JavaBeans (EJB) is an example of business-tier components.</a:t>
            </a:r>
          </a:p>
          <a:p>
            <a:pPr marL="174625" indent="-174625" algn="just">
              <a:lnSpc>
                <a:spcPct val="150000"/>
              </a:lnSpc>
              <a:buFont typeface="Arial" panose="020B0604020202020204" pitchFamily="34" charset="0"/>
              <a:buChar char="•"/>
            </a:pPr>
            <a:r>
              <a:rPr lang="en-US" dirty="0"/>
              <a:t>Data is stored in the Enterprise Information System (EIS) tier that runs on the database server.</a:t>
            </a:r>
          </a:p>
        </p:txBody>
      </p:sp>
    </p:spTree>
    <p:extLst>
      <p:ext uri="{BB962C8B-B14F-4D97-AF65-F5344CB8AC3E}">
        <p14:creationId xmlns:p14="http://schemas.microsoft.com/office/powerpoint/2010/main" val="7003274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3"/>
          <p:cNvSpPr txBox="1">
            <a:spLocks noGrp="1"/>
          </p:cNvSpPr>
          <p:nvPr>
            <p:ph type="title"/>
          </p:nvPr>
        </p:nvSpPr>
        <p:spPr>
          <a:xfrm>
            <a:off x="2548798" y="270619"/>
            <a:ext cx="4415671" cy="150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Client-tier components</a:t>
            </a:r>
            <a:endParaRPr dirty="0"/>
          </a:p>
        </p:txBody>
      </p:sp>
      <p:sp>
        <p:nvSpPr>
          <p:cNvPr id="438" name="Google Shape;438;p43"/>
          <p:cNvSpPr/>
          <p:nvPr/>
        </p:nvSpPr>
        <p:spPr>
          <a:xfrm rot="21261079" flipH="1">
            <a:off x="2771317" y="4257530"/>
            <a:ext cx="2869272" cy="1466537"/>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Content Placeholder 7">
            <a:extLst>
              <a:ext uri="{FF2B5EF4-FFF2-40B4-BE49-F238E27FC236}">
                <a16:creationId xmlns:a16="http://schemas.microsoft.com/office/drawing/2014/main" id="{556989B3-04EA-4F3F-9B6E-5FBC68C8E19E}"/>
              </a:ext>
            </a:extLst>
          </p:cNvPr>
          <p:cNvPicPr>
            <a:picLocks noChangeAspect="1"/>
          </p:cNvPicPr>
          <p:nvPr/>
        </p:nvPicPr>
        <p:blipFill>
          <a:blip r:embed="rId3"/>
          <a:stretch>
            <a:fillRect/>
          </a:stretch>
        </p:blipFill>
        <p:spPr>
          <a:xfrm>
            <a:off x="0" y="1249216"/>
            <a:ext cx="4205953" cy="2933550"/>
          </a:xfrm>
          <a:prstGeom prst="rect">
            <a:avLst/>
          </a:prstGeom>
        </p:spPr>
      </p:pic>
      <p:sp>
        <p:nvSpPr>
          <p:cNvPr id="9" name="Content Placeholder 5">
            <a:extLst>
              <a:ext uri="{FF2B5EF4-FFF2-40B4-BE49-F238E27FC236}">
                <a16:creationId xmlns:a16="http://schemas.microsoft.com/office/drawing/2014/main" id="{30450655-26BF-4576-AAB1-A7C5C891CA08}"/>
              </a:ext>
            </a:extLst>
          </p:cNvPr>
          <p:cNvSpPr txBox="1">
            <a:spLocks/>
          </p:cNvSpPr>
          <p:nvPr/>
        </p:nvSpPr>
        <p:spPr>
          <a:xfrm>
            <a:off x="4062608" y="1249216"/>
            <a:ext cx="5181600" cy="31339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Lato"/>
              <a:buNone/>
              <a:defRPr sz="16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algn="l">
              <a:buFont typeface="Wingdings" panose="05000000000000000000" pitchFamily="2" charset="2"/>
              <a:buChar char="v"/>
            </a:pPr>
            <a:r>
              <a:rPr lang="en-US" sz="1700" b="1" dirty="0"/>
              <a:t>Web browser client:</a:t>
            </a:r>
          </a:p>
          <a:p>
            <a:pPr marL="801688" lvl="1" indent="-204788" algn="l">
              <a:buFont typeface="Wingdings" panose="05000000000000000000" pitchFamily="2" charset="2"/>
              <a:buChar char="Ø"/>
            </a:pPr>
            <a:r>
              <a:rPr lang="en-US" sz="1700" dirty="0"/>
              <a:t>Is used for a web-based J2EE application.</a:t>
            </a:r>
          </a:p>
          <a:p>
            <a:pPr marL="801688" lvl="1" indent="-204788" algn="l">
              <a:buFont typeface="Wingdings" panose="05000000000000000000" pitchFamily="2" charset="2"/>
              <a:buChar char="Ø"/>
            </a:pPr>
            <a:r>
              <a:rPr lang="en-US" sz="1700" dirty="0"/>
              <a:t>A web client consists of two parts:</a:t>
            </a:r>
          </a:p>
          <a:p>
            <a:pPr marL="1077913" lvl="2" indent="-204788" algn="l">
              <a:buFont typeface="Courier New" panose="02070309020205020404" pitchFamily="49" charset="0"/>
              <a:buChar char="o"/>
            </a:pPr>
            <a:r>
              <a:rPr lang="en-US" sz="1700" dirty="0"/>
              <a:t>Dynamic web pages </a:t>
            </a:r>
          </a:p>
          <a:p>
            <a:pPr marL="1077913" lvl="2" indent="-204788" algn="l">
              <a:buFont typeface="Courier New" panose="02070309020205020404" pitchFamily="49" charset="0"/>
              <a:buChar char="o"/>
            </a:pPr>
            <a:r>
              <a:rPr lang="en-US" sz="1700" dirty="0"/>
              <a:t>A web browser</a:t>
            </a:r>
          </a:p>
          <a:p>
            <a:pPr marL="801688" lvl="1" indent="-204788" algn="l">
              <a:buFont typeface="Wingdings" panose="05000000000000000000" pitchFamily="2" charset="2"/>
              <a:buChar char="Ø"/>
            </a:pPr>
            <a:r>
              <a:rPr lang="en-US" sz="1700" dirty="0"/>
              <a:t>Is a thin client. </a:t>
            </a:r>
          </a:p>
          <a:p>
            <a:pPr marL="801688" lvl="1" indent="-204788" algn="l">
              <a:buFont typeface="Wingdings" panose="05000000000000000000" pitchFamily="2" charset="2"/>
              <a:buChar char="Ø"/>
            </a:pPr>
            <a:r>
              <a:rPr lang="en-US" sz="1700" dirty="0"/>
              <a:t>Heavyweight operations are off-loaded to enterprise beans executing on the J2EE server.</a:t>
            </a:r>
          </a:p>
          <a:p>
            <a:endParaRPr lang="en-US" dirty="0"/>
          </a:p>
        </p:txBody>
      </p:sp>
    </p:spTree>
    <p:extLst>
      <p:ext uri="{BB962C8B-B14F-4D97-AF65-F5344CB8AC3E}">
        <p14:creationId xmlns:p14="http://schemas.microsoft.com/office/powerpoint/2010/main" val="19314753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Proposition de projet minimaliste en niveaux de gris by Slidesgo">
  <a:themeElements>
    <a:clrScheme name="Simple Light">
      <a:dk1>
        <a:srgbClr val="191919"/>
      </a:dk1>
      <a:lt1>
        <a:srgbClr val="FFFFFF"/>
      </a:lt1>
      <a:dk2>
        <a:srgbClr val="EEEEEE"/>
      </a:dk2>
      <a:lt2>
        <a:srgbClr val="595959"/>
      </a:lt2>
      <a:accent1>
        <a:srgbClr val="333333"/>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rmally Solicited Project Proposal by Slidesgo">
  <a:themeElements>
    <a:clrScheme name="Simple Light">
      <a:dk1>
        <a:srgbClr val="333A56"/>
      </a:dk1>
      <a:lt1>
        <a:srgbClr val="FFFFFF"/>
      </a:lt1>
      <a:dk2>
        <a:srgbClr val="52658F"/>
      </a:dk2>
      <a:lt2>
        <a:srgbClr val="8AA0CF"/>
      </a:lt2>
      <a:accent1>
        <a:srgbClr val="C5D5F8"/>
      </a:accent1>
      <a:accent2>
        <a:srgbClr val="E8E8E8"/>
      </a:accent2>
      <a:accent3>
        <a:srgbClr val="F7F5E6"/>
      </a:accent3>
      <a:accent4>
        <a:srgbClr val="FFFFFF"/>
      </a:accent4>
      <a:accent5>
        <a:srgbClr val="FFFFFF"/>
      </a:accent5>
      <a:accent6>
        <a:srgbClr val="FDFD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atercolor Portfolio for Students by Slidesgo">
  <a:themeElements>
    <a:clrScheme name="Simple Light">
      <a:dk1>
        <a:srgbClr val="000000"/>
      </a:dk1>
      <a:lt1>
        <a:srgbClr val="FFFFFF"/>
      </a:lt1>
      <a:dk2>
        <a:srgbClr val="D79DB4"/>
      </a:dk2>
      <a:lt2>
        <a:srgbClr val="ACA0CE"/>
      </a:lt2>
      <a:accent1>
        <a:srgbClr val="8CAEBB"/>
      </a:accent1>
      <a:accent2>
        <a:srgbClr val="65839C"/>
      </a:accent2>
      <a:accent3>
        <a:srgbClr val="7C639E"/>
      </a:accent3>
      <a:accent4>
        <a:srgbClr val="E2ABA7"/>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2475</Words>
  <Application>Microsoft Office PowerPoint</Application>
  <PresentationFormat>On-screen Show (16:9)</PresentationFormat>
  <Paragraphs>389</Paragraphs>
  <Slides>46</Slides>
  <Notes>46</Notes>
  <HiddenSlides>0</HiddenSlides>
  <MMClips>0</MMClips>
  <ScaleCrop>false</ScaleCrop>
  <HeadingPairs>
    <vt:vector size="6" baseType="variant">
      <vt:variant>
        <vt:lpstr>Fonts Used</vt:lpstr>
      </vt:variant>
      <vt:variant>
        <vt:i4>24</vt:i4>
      </vt:variant>
      <vt:variant>
        <vt:lpstr>Theme</vt:lpstr>
      </vt:variant>
      <vt:variant>
        <vt:i4>3</vt:i4>
      </vt:variant>
      <vt:variant>
        <vt:lpstr>Slide Titles</vt:lpstr>
      </vt:variant>
      <vt:variant>
        <vt:i4>46</vt:i4>
      </vt:variant>
    </vt:vector>
  </HeadingPairs>
  <TitlesOfParts>
    <vt:vector size="73" baseType="lpstr">
      <vt:lpstr>Bebas Neue</vt:lpstr>
      <vt:lpstr>Calibri</vt:lpstr>
      <vt:lpstr>system-ui</vt:lpstr>
      <vt:lpstr>Tenor Sans</vt:lpstr>
      <vt:lpstr>PT Sans</vt:lpstr>
      <vt:lpstr>Droid Serif</vt:lpstr>
      <vt:lpstr>Times New Roman</vt:lpstr>
      <vt:lpstr>urw-din</vt:lpstr>
      <vt:lpstr>Lato</vt:lpstr>
      <vt:lpstr>Roboto Condensed Light</vt:lpstr>
      <vt:lpstr>Courier New</vt:lpstr>
      <vt:lpstr>inter-bold</vt:lpstr>
      <vt:lpstr>Arial</vt:lpstr>
      <vt:lpstr>Nunito Sans</vt:lpstr>
      <vt:lpstr>Roboto Slab Regular</vt:lpstr>
      <vt:lpstr>Rockstone</vt:lpstr>
      <vt:lpstr>Red Hat Text</vt:lpstr>
      <vt:lpstr>Fjalla One</vt:lpstr>
      <vt:lpstr>Times New Roman</vt:lpstr>
      <vt:lpstr>Nunito</vt:lpstr>
      <vt:lpstr>Consolas</vt:lpstr>
      <vt:lpstr>inter-regular</vt:lpstr>
      <vt:lpstr>Wingdings</vt:lpstr>
      <vt:lpstr>inherit</vt:lpstr>
      <vt:lpstr>Proposition de projet minimaliste en niveaux de gris by Slidesgo</vt:lpstr>
      <vt:lpstr>Formally Solicited Project Proposal by Slidesgo</vt:lpstr>
      <vt:lpstr>Watercolor Portfolio for Students by Slidesgo</vt:lpstr>
      <vt:lpstr>J2EE - Java 2 Platform, Enterprise Edition</vt:lpstr>
      <vt:lpstr>Group 1 – Members</vt:lpstr>
      <vt:lpstr>J2EE Architecture</vt:lpstr>
      <vt:lpstr>2.1. J2EE Application Model</vt:lpstr>
      <vt:lpstr>J2EE Platform</vt:lpstr>
      <vt:lpstr>What is multi-tiered application?</vt:lpstr>
      <vt:lpstr>2.2 . J2EE Components</vt:lpstr>
      <vt:lpstr>J2EE Components</vt:lpstr>
      <vt:lpstr>Client-tier components</vt:lpstr>
      <vt:lpstr>Client-tier components</vt:lpstr>
      <vt:lpstr>Web-Tier Components</vt:lpstr>
      <vt:lpstr>PowerPoint Presentation</vt:lpstr>
      <vt:lpstr>Business-Tier Components</vt:lpstr>
      <vt:lpstr>EIS Tier</vt:lpstr>
      <vt:lpstr>Pros &amp; Cons</vt:lpstr>
      <vt:lpstr>SERVLETS</vt:lpstr>
      <vt:lpstr>CONTENTS:</vt:lpstr>
      <vt:lpstr>2.1. Web &amp; HTTP</vt:lpstr>
      <vt:lpstr>2.2. Introduction to Servlets</vt:lpstr>
      <vt:lpstr>2.2. Introduction to Servlets</vt:lpstr>
      <vt:lpstr>2.3. Servelts Life Cycle</vt:lpstr>
      <vt:lpstr>2.4. Create Servlets</vt:lpstr>
      <vt:lpstr>2.4. Create Servlets</vt:lpstr>
      <vt:lpstr>2.4. Create Servlets</vt:lpstr>
      <vt:lpstr>2.4. Create Servlets</vt:lpstr>
      <vt:lpstr>2.4. Create Servlets</vt:lpstr>
      <vt:lpstr>2.4. Create Servlets</vt:lpstr>
      <vt:lpstr>PowerPoint Presentation</vt:lpstr>
      <vt:lpstr>PowerPoint Presentation</vt:lpstr>
      <vt:lpstr>3. JSP  (JavaServer Pages)</vt:lpstr>
      <vt:lpstr>3.1. Introduction to JSP</vt:lpstr>
      <vt:lpstr>3.2 JSP vs SERVLET</vt:lpstr>
      <vt:lpstr>3.3 JSP Scripting Elements</vt:lpstr>
      <vt:lpstr>3.3 JSP Scripting Elements</vt:lpstr>
      <vt:lpstr>3.3 JSP Scripting Elements</vt:lpstr>
      <vt:lpstr>3.3 JSP Scripting Elements</vt:lpstr>
      <vt:lpstr>3.3 JSP Scripting Elements</vt:lpstr>
      <vt:lpstr>3.3 JSP Scripting Elements</vt:lpstr>
      <vt:lpstr>3.3 JSP Scripting Elements</vt:lpstr>
      <vt:lpstr>3.3 JSP Scripting Elements</vt:lpstr>
      <vt:lpstr>3.4 Request and Response</vt:lpstr>
      <vt:lpstr>3.4 Request and Response</vt:lpstr>
      <vt:lpstr>3.4 Request and Response</vt:lpstr>
      <vt:lpstr>3.4 Request and Response</vt:lpstr>
      <vt:lpstr>3.4 Request and Response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J2EE - Java 2 Platform, Enterprise Edition</dc:title>
  <cp:lastModifiedBy>Admin</cp:lastModifiedBy>
  <cp:revision>8</cp:revision>
  <dcterms:modified xsi:type="dcterms:W3CDTF">2021-08-30T09:56:00Z</dcterms:modified>
</cp:coreProperties>
</file>